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8" r:id="rId3"/>
  </p:sldMasterIdLst>
  <p:notesMasterIdLst>
    <p:notesMasterId r:id="rId16"/>
  </p:notesMasterIdLst>
  <p:handoutMasterIdLst>
    <p:handoutMasterId r:id="rId17"/>
  </p:handoutMasterIdLst>
  <p:sldIdLst>
    <p:sldId id="257" r:id="rId4"/>
    <p:sldId id="258" r:id="rId5"/>
    <p:sldId id="260" r:id="rId6"/>
    <p:sldId id="282" r:id="rId7"/>
    <p:sldId id="269" r:id="rId8"/>
    <p:sldId id="1923" r:id="rId9"/>
    <p:sldId id="279" r:id="rId10"/>
    <p:sldId id="1922" r:id="rId11"/>
    <p:sldId id="1920" r:id="rId12"/>
    <p:sldId id="270" r:id="rId13"/>
    <p:sldId id="283"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 userDrawn="1">
          <p15:clr>
            <a:srgbClr val="A4A3A4"/>
          </p15:clr>
        </p15:guide>
        <p15:guide id="2" pos="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AA96"/>
    <a:srgbClr val="9BB955"/>
    <a:srgbClr val="F19B14"/>
    <a:srgbClr val="237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86" d="100"/>
          <a:sy n="86" d="100"/>
        </p:scale>
        <p:origin x="792" y="58"/>
      </p:cViewPr>
      <p:guideLst>
        <p:guide orient="horz" pos="1094"/>
        <p:guide pos="75"/>
      </p:guideLst>
    </p:cSldViewPr>
  </p:slid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10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DA5DC-253E-41CA-A54D-62F4B907F146}" type="datetimeFigureOut">
              <a:rPr lang="en-IN" smtClean="0"/>
              <a:t>24-04-2020</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B4DE2-BEDB-4914-841F-9A78AEE37F3F}" type="slidenum">
              <a:rPr lang="en-IN" smtClean="0"/>
              <a:t>‹#›</a:t>
            </a:fld>
            <a:endParaRPr lang="en-IN" dirty="0"/>
          </a:p>
        </p:txBody>
      </p:sp>
    </p:spTree>
    <p:extLst>
      <p:ext uri="{BB962C8B-B14F-4D97-AF65-F5344CB8AC3E}">
        <p14:creationId xmlns:p14="http://schemas.microsoft.com/office/powerpoint/2010/main" val="79958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588446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12E4-E204-493A-BE3F-6D593D183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668681-4245-4977-9242-B3E19BA0A1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8CE6750-7937-44E6-A1DA-D810F2E520DA}"/>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5" name="Footer Placeholder 4">
            <a:extLst>
              <a:ext uri="{FF2B5EF4-FFF2-40B4-BE49-F238E27FC236}">
                <a16:creationId xmlns:a16="http://schemas.microsoft.com/office/drawing/2014/main" id="{4FECEF22-FA63-48DA-8698-761AF2E6160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4EF3040-3AFF-4201-9BEF-4E4EDFC00652}"/>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219140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163E-3310-45CA-8341-127DB3283A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98EA06-74F3-4295-B7ED-ED12E0E7E4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E28798-21B2-4A47-A60A-BC5928E6C3BE}"/>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5" name="Footer Placeholder 4">
            <a:extLst>
              <a:ext uri="{FF2B5EF4-FFF2-40B4-BE49-F238E27FC236}">
                <a16:creationId xmlns:a16="http://schemas.microsoft.com/office/drawing/2014/main" id="{B3C9A34F-66FF-484C-828C-3C11197A18F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7C27B6-7AE2-4A49-80E1-4DC9A4A4ED3F}"/>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37716081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3140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385124"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2" name="Round Same Side Corner Rectangle 11"/>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3"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2633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1157321" y="1963502"/>
            <a:ext cx="1895355" cy="1894789"/>
          </a:xfrm>
          <a:prstGeom prst="roundRect">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3763524" y="1963502"/>
            <a:ext cx="1895355" cy="1894789"/>
          </a:xfrm>
          <a:prstGeom prst="roundRect">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6438789" y="1963502"/>
            <a:ext cx="1895355" cy="1894789"/>
          </a:xfrm>
          <a:prstGeom prst="roundRect">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9113800" y="1963502"/>
            <a:ext cx="1895355" cy="1894789"/>
          </a:xfrm>
          <a:prstGeom prst="roundRect">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0" name="Round Same Side Corner Rectangle 9"/>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1" name="Slide Number Placeholder 4"/>
          <p:cNvSpPr txBox="1">
            <a:spLocks/>
          </p:cNvSpPr>
          <p:nvPr userDrawn="1"/>
        </p:nvSpPr>
        <p:spPr>
          <a:xfrm>
            <a:off x="11662442" y="6408717"/>
            <a:ext cx="508001" cy="366183"/>
          </a:xfrm>
          <a:prstGeom prst="rect">
            <a:avLst/>
          </a:prstGeom>
        </p:spPr>
        <p:txBody>
          <a:bodyPr anchor="ctr"/>
          <a:lstStyle>
            <a:lvl1pPr algn="ctr">
              <a:defRPr sz="900" b="1">
                <a:solidFill>
                  <a:schemeClr val="tx1">
                    <a:lumMod val="50000"/>
                    <a:lumOff val="50000"/>
                  </a:schemeClr>
                </a:solidFill>
              </a:defRPr>
            </a:lvl1pPr>
          </a:lstStyle>
          <a:p>
            <a:pPr marL="0" marR="0" lvl="0" indent="0" algn="ctr" defTabSz="1375467"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200" b="1" i="0" u="none" strike="noStrike" kern="1200" cap="none" spc="0" normalizeH="0" baseline="0" noProof="0" smtClean="0">
                <a:ln>
                  <a:noFill/>
                </a:ln>
                <a:solidFill>
                  <a:schemeClr val="tx1">
                    <a:lumMod val="50000"/>
                    <a:lumOff val="50000"/>
                  </a:schemeClr>
                </a:solidFill>
                <a:effectLst/>
                <a:uLnTx/>
                <a:uFillTx/>
                <a:latin typeface="+mn-lt"/>
                <a:ea typeface="+mn-ea"/>
                <a:cs typeface="+mn-cs"/>
              </a:rPr>
              <a:pPr marL="0" marR="0" lvl="0" indent="0" algn="ctr" defTabSz="1375467"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Tree>
    <p:extLst>
      <p:ext uri="{BB962C8B-B14F-4D97-AF65-F5344CB8AC3E}">
        <p14:creationId xmlns:p14="http://schemas.microsoft.com/office/powerpoint/2010/main" val="2291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eam02">
    <p:spTree>
      <p:nvGrpSpPr>
        <p:cNvPr id="1" name=""/>
        <p:cNvGrpSpPr/>
        <p:nvPr/>
      </p:nvGrpSpPr>
      <p:grpSpPr>
        <a:xfrm>
          <a:off x="0" y="0"/>
          <a:ext cx="0" cy="0"/>
          <a:chOff x="0" y="0"/>
          <a:chExt cx="0" cy="0"/>
        </a:xfrm>
      </p:grpSpPr>
      <p:sp>
        <p:nvSpPr>
          <p:cNvPr id="40" name="Oval 39"/>
          <p:cNvSpPr/>
          <p:nvPr userDrawn="1"/>
        </p:nvSpPr>
        <p:spPr>
          <a:xfrm>
            <a:off x="1936802" y="2035606"/>
            <a:ext cx="3915359" cy="391535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59" name="Picture Placeholder 7"/>
          <p:cNvSpPr>
            <a:spLocks noGrp="1"/>
          </p:cNvSpPr>
          <p:nvPr>
            <p:ph type="pic" sz="quarter" idx="10" hasCustomPrompt="1"/>
          </p:nvPr>
        </p:nvSpPr>
        <p:spPr>
          <a:xfrm>
            <a:off x="1408759" y="3327601"/>
            <a:ext cx="1330252" cy="1329856"/>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3251201" y="1499451"/>
            <a:ext cx="1330252" cy="1329856"/>
          </a:xfrm>
          <a:prstGeom prst="ellipse">
            <a:avLst/>
          </a:prstGeom>
          <a:ln w="28575">
            <a:solidFill>
              <a:schemeClr val="accent2"/>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5045690" y="3337761"/>
            <a:ext cx="1330252" cy="1329856"/>
          </a:xfrm>
          <a:prstGeom prst="ellipse">
            <a:avLst/>
          </a:prstGeom>
          <a:ln w="28575">
            <a:solidFill>
              <a:schemeClr val="accent3"/>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3229355" y="5147144"/>
            <a:ext cx="1330252" cy="1329856"/>
          </a:xfrm>
          <a:prstGeom prst="ellipse">
            <a:avLst/>
          </a:prstGeom>
          <a:ln w="28575">
            <a:solidFill>
              <a:schemeClr val="accent4"/>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542350" y="4737632"/>
            <a:ext cx="1552751" cy="508973"/>
          </a:xfrm>
          <a:prstGeom prst="rect">
            <a:avLst/>
          </a:prstGeom>
        </p:spPr>
        <p:txBody>
          <a:bodyPr wrap="square" lIns="0" tIns="0" rIns="0" bIns="0" anchor="t">
            <a:noAutofit/>
          </a:bodyPr>
          <a:lstStyle>
            <a:lvl1pPr marL="0" indent="0" algn="r" rtl="1">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4" name="Text Placeholder 3"/>
          <p:cNvSpPr>
            <a:spLocks noGrp="1"/>
          </p:cNvSpPr>
          <p:nvPr>
            <p:ph type="body" sz="half" idx="20"/>
          </p:nvPr>
        </p:nvSpPr>
        <p:spPr>
          <a:xfrm>
            <a:off x="1560425" y="5900182"/>
            <a:ext cx="1552751" cy="508973"/>
          </a:xfrm>
          <a:prstGeom prst="rect">
            <a:avLst/>
          </a:prstGeom>
        </p:spPr>
        <p:txBody>
          <a:bodyPr wrap="square" lIns="0" tIns="0" rIns="0" bIns="0" anchor="t">
            <a:noAutofit/>
          </a:bodyPr>
          <a:lstStyle>
            <a:lvl1pPr marL="0" indent="0" algn="r" rtl="1">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5" name="Text Placeholder 3"/>
          <p:cNvSpPr>
            <a:spLocks noGrp="1"/>
          </p:cNvSpPr>
          <p:nvPr>
            <p:ph type="body" sz="half" idx="21"/>
          </p:nvPr>
        </p:nvSpPr>
        <p:spPr>
          <a:xfrm>
            <a:off x="4659758" y="1716952"/>
            <a:ext cx="1552751" cy="508973"/>
          </a:xfrm>
          <a:prstGeom prst="rect">
            <a:avLst/>
          </a:prstGeom>
        </p:spPr>
        <p:txBody>
          <a:bodyPr wrap="square" lIns="0" tIns="0" rIns="0" bIns="0" anchor="t">
            <a:noAutofit/>
          </a:bodyPr>
          <a:lstStyle>
            <a:lvl1pPr marL="0" indent="0" algn="l" rtl="1">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6" name="Text Placeholder 3"/>
          <p:cNvSpPr>
            <a:spLocks noGrp="1"/>
          </p:cNvSpPr>
          <p:nvPr>
            <p:ph type="body" sz="half" idx="22"/>
          </p:nvPr>
        </p:nvSpPr>
        <p:spPr>
          <a:xfrm>
            <a:off x="5675766" y="4763299"/>
            <a:ext cx="1552751" cy="508973"/>
          </a:xfrm>
          <a:prstGeom prst="rect">
            <a:avLst/>
          </a:prstGeom>
        </p:spPr>
        <p:txBody>
          <a:bodyPr wrap="square" lIns="0" tIns="0" rIns="0" bIns="0" anchor="t">
            <a:noAutofit/>
          </a:bodyPr>
          <a:lstStyle>
            <a:lvl1pPr marL="0" indent="0" algn="l" rtl="1">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15" name="Round Same Side Corner Rectangle 14"/>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6" name="Slide Number Placeholder 4"/>
          <p:cNvSpPr>
            <a:spLocks noGrp="1"/>
          </p:cNvSpPr>
          <p:nvPr>
            <p:ph type="sldNum" sz="quarter" idx="23"/>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26263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7" name="Picture Placeholder 7"/>
          <p:cNvSpPr>
            <a:spLocks noGrp="1"/>
          </p:cNvSpPr>
          <p:nvPr>
            <p:ph type="pic" sz="quarter" idx="10" hasCustomPrompt="1"/>
          </p:nvPr>
        </p:nvSpPr>
        <p:spPr>
          <a:xfrm>
            <a:off x="925458" y="1687978"/>
            <a:ext cx="3163241" cy="3162300"/>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7" name="Round Same Side Corner Rectangle 6"/>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8"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25305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23288F-6264-412A-ACF4-C1DAAFC858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6289C8-190B-4B83-80F9-406E645157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6D3FBF-850E-4C78-B206-BB3D4F99B9B6}"/>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5" name="Footer Placeholder 4">
            <a:extLst>
              <a:ext uri="{FF2B5EF4-FFF2-40B4-BE49-F238E27FC236}">
                <a16:creationId xmlns:a16="http://schemas.microsoft.com/office/drawing/2014/main" id="{22C1BDCB-CA3C-4898-A421-DAB3AC6256D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F4C670A-5057-4C2C-B126-35E6408266CF}"/>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869634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0751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4" name="Round Same Side Corner Rectangle 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17758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1"/>
            <a:ext cx="12192000" cy="685799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17416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8" name="Down Arrow Callout 17"/>
          <p:cNvSpPr/>
          <p:nvPr userDrawn="1"/>
        </p:nvSpPr>
        <p:spPr bwMode="auto">
          <a:xfrm>
            <a:off x="0" y="0"/>
            <a:ext cx="12192000" cy="3372155"/>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dirty="0"/>
          </a:p>
        </p:txBody>
      </p:sp>
      <p:sp>
        <p:nvSpPr>
          <p:cNvPr id="21" name="Picture Placeholder 7"/>
          <p:cNvSpPr>
            <a:spLocks noGrp="1"/>
          </p:cNvSpPr>
          <p:nvPr>
            <p:ph type="pic" sz="quarter" idx="10" hasCustomPrompt="1"/>
          </p:nvPr>
        </p:nvSpPr>
        <p:spPr>
          <a:xfrm>
            <a:off x="4999170" y="622368"/>
            <a:ext cx="2193661" cy="2193005"/>
          </a:xfrm>
          <a:prstGeom prst="ellipse">
            <a:avLst/>
          </a:prstGeom>
          <a:ln w="28575">
            <a:solidFill>
              <a:schemeClr val="accent1">
                <a:lumMod val="75000"/>
              </a:schemeClr>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40139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1_WWD">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29" name="Picture Placeholder 7"/>
          <p:cNvSpPr>
            <a:spLocks noGrp="1"/>
          </p:cNvSpPr>
          <p:nvPr>
            <p:ph type="pic" sz="quarter" idx="15" hasCustomPrompt="1"/>
          </p:nvPr>
        </p:nvSpPr>
        <p:spPr>
          <a:xfrm>
            <a:off x="1037074" y="1473951"/>
            <a:ext cx="1900009" cy="2038757"/>
          </a:xfrm>
          <a:prstGeom prst="rect">
            <a:avLst/>
          </a:prstGeom>
          <a:ln w="19050">
            <a:solidFill>
              <a:schemeClr val="accent1"/>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6" name="Picture Placeholder 7"/>
          <p:cNvSpPr>
            <a:spLocks noGrp="1"/>
          </p:cNvSpPr>
          <p:nvPr>
            <p:ph type="pic" sz="quarter" idx="16" hasCustomPrompt="1"/>
          </p:nvPr>
        </p:nvSpPr>
        <p:spPr>
          <a:xfrm>
            <a:off x="3090404" y="1473951"/>
            <a:ext cx="1900009" cy="2038757"/>
          </a:xfrm>
          <a:prstGeom prst="rect">
            <a:avLst/>
          </a:prstGeom>
          <a:ln w="19050">
            <a:solidFill>
              <a:schemeClr val="accent2"/>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7" name="Picture Placeholder 7"/>
          <p:cNvSpPr>
            <a:spLocks noGrp="1"/>
          </p:cNvSpPr>
          <p:nvPr>
            <p:ph type="pic" sz="quarter" idx="17" hasCustomPrompt="1"/>
          </p:nvPr>
        </p:nvSpPr>
        <p:spPr>
          <a:xfrm>
            <a:off x="5143733" y="1473951"/>
            <a:ext cx="1900009" cy="2038757"/>
          </a:xfrm>
          <a:prstGeom prst="rect">
            <a:avLst/>
          </a:prstGeom>
          <a:ln w="19050">
            <a:solidFill>
              <a:schemeClr val="accent3"/>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8" name="Picture Placeholder 7"/>
          <p:cNvSpPr>
            <a:spLocks noGrp="1"/>
          </p:cNvSpPr>
          <p:nvPr>
            <p:ph type="pic" sz="quarter" idx="18" hasCustomPrompt="1"/>
          </p:nvPr>
        </p:nvSpPr>
        <p:spPr>
          <a:xfrm>
            <a:off x="7201589" y="1473951"/>
            <a:ext cx="1900009" cy="2038757"/>
          </a:xfrm>
          <a:prstGeom prst="rect">
            <a:avLst/>
          </a:prstGeom>
          <a:ln w="19050">
            <a:solidFill>
              <a:schemeClr val="accent4"/>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19" hasCustomPrompt="1"/>
          </p:nvPr>
        </p:nvSpPr>
        <p:spPr>
          <a:xfrm>
            <a:off x="9254918" y="1473951"/>
            <a:ext cx="1900009" cy="2038757"/>
          </a:xfrm>
          <a:prstGeom prst="rect">
            <a:avLst/>
          </a:prstGeom>
          <a:ln w="19050">
            <a:solidFill>
              <a:schemeClr val="accent5"/>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06571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500"/>
                                        <p:tgtEl>
                                          <p:spTgt spid="4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9" grpId="0" animBg="1"/>
      <p:bldP spid="46" grpId="0" animBg="1"/>
      <p:bldP spid="47" grpId="0" animBg="1"/>
      <p:bldP spid="48" grpId="0" animBg="1"/>
      <p:bldP spid="4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157321" y="4002003"/>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1157321" y="1963502"/>
            <a:ext cx="1895355" cy="1894789"/>
          </a:xfrm>
          <a:prstGeom prst="ellipse">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969558"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3" name="Text Placeholder 3"/>
          <p:cNvSpPr>
            <a:spLocks noGrp="1"/>
          </p:cNvSpPr>
          <p:nvPr>
            <p:ph type="body" sz="half" idx="17"/>
          </p:nvPr>
        </p:nvSpPr>
        <p:spPr>
          <a:xfrm>
            <a:off x="3763524" y="4002003"/>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3763524" y="1963502"/>
            <a:ext cx="1895355" cy="1894789"/>
          </a:xfrm>
          <a:prstGeom prst="ellipse">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3575761"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6" name="Text Placeholder 3"/>
          <p:cNvSpPr>
            <a:spLocks noGrp="1"/>
          </p:cNvSpPr>
          <p:nvPr>
            <p:ph type="body" sz="half" idx="20"/>
          </p:nvPr>
        </p:nvSpPr>
        <p:spPr>
          <a:xfrm>
            <a:off x="6438789" y="4002003"/>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6438789" y="1963502"/>
            <a:ext cx="1895355" cy="1894789"/>
          </a:xfrm>
          <a:prstGeom prst="ellipse">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6251026"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9" name="Text Placeholder 3"/>
          <p:cNvSpPr>
            <a:spLocks noGrp="1"/>
          </p:cNvSpPr>
          <p:nvPr>
            <p:ph type="body" sz="half" idx="23"/>
          </p:nvPr>
        </p:nvSpPr>
        <p:spPr>
          <a:xfrm>
            <a:off x="9113800" y="4002003"/>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9113800" y="1963502"/>
            <a:ext cx="1895355" cy="1894789"/>
          </a:xfrm>
          <a:prstGeom prst="ellipse">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8926037"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4293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02">
    <p:spTree>
      <p:nvGrpSpPr>
        <p:cNvPr id="1" name=""/>
        <p:cNvGrpSpPr/>
        <p:nvPr/>
      </p:nvGrpSpPr>
      <p:grpSpPr>
        <a:xfrm>
          <a:off x="0" y="0"/>
          <a:ext cx="0" cy="0"/>
          <a:chOff x="0" y="0"/>
          <a:chExt cx="0" cy="0"/>
        </a:xfrm>
      </p:grpSpPr>
      <p:cxnSp>
        <p:nvCxnSpPr>
          <p:cNvPr id="3" name="Straight Line buttom"/>
          <p:cNvCxnSpPr/>
          <p:nvPr userDrawn="1"/>
        </p:nvCxnSpPr>
        <p:spPr>
          <a:xfrm>
            <a:off x="914400" y="3775204"/>
            <a:ext cx="10363200"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952359" y="3655460"/>
            <a:ext cx="239488" cy="239488"/>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1">
                  <a:lumMod val="75000"/>
                </a:schemeClr>
              </a:solidFill>
              <a:latin typeface="FontAwesome" pitchFamily="2" charset="0"/>
            </a:endParaRPr>
          </a:p>
        </p:txBody>
      </p:sp>
      <p:sp>
        <p:nvSpPr>
          <p:cNvPr id="9" name="Oval 8"/>
          <p:cNvSpPr/>
          <p:nvPr userDrawn="1"/>
        </p:nvSpPr>
        <p:spPr>
          <a:xfrm>
            <a:off x="4613616" y="3653343"/>
            <a:ext cx="239488" cy="239488"/>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2">
                  <a:lumMod val="50000"/>
                </a:schemeClr>
              </a:solidFill>
              <a:latin typeface="FontAwesome" pitchFamily="2" charset="0"/>
            </a:endParaRPr>
          </a:p>
        </p:txBody>
      </p:sp>
      <p:sp>
        <p:nvSpPr>
          <p:cNvPr id="10" name="Oval 9"/>
          <p:cNvSpPr/>
          <p:nvPr userDrawn="1"/>
        </p:nvSpPr>
        <p:spPr>
          <a:xfrm>
            <a:off x="7274873" y="3655460"/>
            <a:ext cx="239488" cy="239488"/>
          </a:xfrm>
          <a:prstGeom prst="ellipse">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3">
                  <a:lumMod val="75000"/>
                </a:schemeClr>
              </a:solidFill>
              <a:latin typeface="FontAwesome" pitchFamily="2" charset="0"/>
            </a:endParaRPr>
          </a:p>
        </p:txBody>
      </p:sp>
      <p:sp>
        <p:nvSpPr>
          <p:cNvPr id="11" name="Oval 10"/>
          <p:cNvSpPr/>
          <p:nvPr userDrawn="1"/>
        </p:nvSpPr>
        <p:spPr>
          <a:xfrm>
            <a:off x="9936129" y="3655460"/>
            <a:ext cx="239488" cy="239488"/>
          </a:xfrm>
          <a:prstGeom prst="ellipse">
            <a:avLst/>
          </a:prstGeom>
          <a:solidFill>
            <a:schemeClr val="accent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0960" tIns="0" rIns="0" rtlCol="0" anchor="ctr"/>
          <a:lstStyle/>
          <a:p>
            <a:pPr algn="ctr"/>
            <a:endParaRPr lang="en-US" sz="3200" dirty="0">
              <a:solidFill>
                <a:schemeClr val="accent4">
                  <a:lumMod val="75000"/>
                </a:schemeClr>
              </a:solidFill>
              <a:latin typeface="FontAwesome" pitchFamily="2" charset="0"/>
            </a:endParaRPr>
          </a:p>
        </p:txBody>
      </p:sp>
      <p:sp>
        <p:nvSpPr>
          <p:cNvPr id="19" name="Up Arrow Callout 18"/>
          <p:cNvSpPr/>
          <p:nvPr/>
        </p:nvSpPr>
        <p:spPr>
          <a:xfrm flipV="1">
            <a:off x="3560625" y="1791395"/>
            <a:ext cx="2358195" cy="1811799"/>
          </a:xfrm>
          <a:prstGeom prst="upArrowCallout">
            <a:avLst>
              <a:gd name="adj1" fmla="val 30842"/>
              <a:gd name="adj2" fmla="val 15421"/>
              <a:gd name="adj3" fmla="val 12155"/>
              <a:gd name="adj4" fmla="val 8971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Picture Placeholder 7"/>
          <p:cNvSpPr>
            <a:spLocks noGrp="1"/>
          </p:cNvSpPr>
          <p:nvPr userDrawn="1">
            <p:ph type="pic" sz="quarter" idx="10" hasCustomPrompt="1"/>
          </p:nvPr>
        </p:nvSpPr>
        <p:spPr>
          <a:xfrm>
            <a:off x="1272821" y="1963502"/>
            <a:ext cx="1570496" cy="1570028"/>
          </a:xfrm>
          <a:prstGeom prst="ellipse">
            <a:avLst/>
          </a:prstGeom>
          <a:ln w="28575">
            <a:solidFill>
              <a:schemeClr val="accent1"/>
            </a:solidFill>
          </a:ln>
        </p:spPr>
        <p:txBody>
          <a:bodyPr bIns="91440" anchor="b"/>
          <a:lstStyle>
            <a:lvl1pPr algn="ctr">
              <a:buNone/>
              <a:defRPr sz="1067">
                <a:solidFill>
                  <a:schemeClr val="tx1">
                    <a:lumMod val="50000"/>
                    <a:lumOff val="50000"/>
                  </a:schemeClr>
                </a:solidFill>
              </a:defRPr>
            </a:lvl1pPr>
          </a:lstStyle>
          <a:p>
            <a:r>
              <a:rPr lang="en-US" dirty="0"/>
              <a:t>Image Holder</a:t>
            </a:r>
          </a:p>
        </p:txBody>
      </p:sp>
      <p:sp>
        <p:nvSpPr>
          <p:cNvPr id="29" name="Text Placeholder 3"/>
          <p:cNvSpPr>
            <a:spLocks noGrp="1"/>
          </p:cNvSpPr>
          <p:nvPr>
            <p:ph type="body" sz="half" idx="16"/>
          </p:nvPr>
        </p:nvSpPr>
        <p:spPr>
          <a:xfrm>
            <a:off x="3792045" y="1901614"/>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0" name="Text Placeholder 3"/>
          <p:cNvSpPr>
            <a:spLocks noGrp="1"/>
          </p:cNvSpPr>
          <p:nvPr>
            <p:ph type="body" sz="half" idx="15"/>
          </p:nvPr>
        </p:nvSpPr>
        <p:spPr>
          <a:xfrm>
            <a:off x="3604282" y="2375567"/>
            <a:ext cx="2270884" cy="860328"/>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1" name="Up Arrow Callout 30"/>
          <p:cNvSpPr/>
          <p:nvPr userDrawn="1"/>
        </p:nvSpPr>
        <p:spPr>
          <a:xfrm flipV="1">
            <a:off x="8842405" y="1791395"/>
            <a:ext cx="2358195" cy="1811799"/>
          </a:xfrm>
          <a:prstGeom prst="upArrowCallout">
            <a:avLst>
              <a:gd name="adj1" fmla="val 30842"/>
              <a:gd name="adj2" fmla="val 15421"/>
              <a:gd name="adj3" fmla="val 12155"/>
              <a:gd name="adj4" fmla="val 89716"/>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2" name="Text Placeholder 3"/>
          <p:cNvSpPr>
            <a:spLocks noGrp="1"/>
          </p:cNvSpPr>
          <p:nvPr>
            <p:ph type="body" sz="half" idx="17"/>
          </p:nvPr>
        </p:nvSpPr>
        <p:spPr>
          <a:xfrm>
            <a:off x="9073825" y="1901614"/>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3" name="Text Placeholder 3"/>
          <p:cNvSpPr>
            <a:spLocks noGrp="1"/>
          </p:cNvSpPr>
          <p:nvPr>
            <p:ph type="body" sz="half" idx="18"/>
          </p:nvPr>
        </p:nvSpPr>
        <p:spPr>
          <a:xfrm>
            <a:off x="8886062" y="2372087"/>
            <a:ext cx="2270884" cy="860328"/>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4" name="Up Arrow Callout 33"/>
          <p:cNvSpPr/>
          <p:nvPr userDrawn="1"/>
        </p:nvSpPr>
        <p:spPr>
          <a:xfrm>
            <a:off x="888733" y="3997078"/>
            <a:ext cx="2358195" cy="1811799"/>
          </a:xfrm>
          <a:prstGeom prst="upArrowCallout">
            <a:avLst>
              <a:gd name="adj1" fmla="val 30842"/>
              <a:gd name="adj2" fmla="val 15421"/>
              <a:gd name="adj3" fmla="val 12155"/>
              <a:gd name="adj4" fmla="val 8971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5" name="Text Placeholder 3"/>
          <p:cNvSpPr>
            <a:spLocks noGrp="1"/>
          </p:cNvSpPr>
          <p:nvPr>
            <p:ph type="body" sz="half" idx="19"/>
          </p:nvPr>
        </p:nvSpPr>
        <p:spPr>
          <a:xfrm>
            <a:off x="1120153" y="4345166"/>
            <a:ext cx="1895355" cy="508973"/>
          </a:xfrm>
          <a:prstGeom prst="rect">
            <a:avLst/>
          </a:prstGeom>
        </p:spPr>
        <p:txBody>
          <a:bodyPr wrap="square" lIns="0" tIns="0" rIns="0" bIns="0" anchor="t">
            <a:noAutofit/>
          </a:bodyPr>
          <a:lstStyle>
            <a:lvl1pPr marL="0" indent="0" algn="ctr" rtl="1">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6" name="Text Placeholder 3"/>
          <p:cNvSpPr>
            <a:spLocks noGrp="1"/>
          </p:cNvSpPr>
          <p:nvPr>
            <p:ph type="body" sz="half" idx="20"/>
          </p:nvPr>
        </p:nvSpPr>
        <p:spPr>
          <a:xfrm>
            <a:off x="932390" y="4841305"/>
            <a:ext cx="2270884" cy="860328"/>
          </a:xfrm>
          <a:prstGeom prst="rect">
            <a:avLst/>
          </a:prstGeom>
        </p:spPr>
        <p:txBody>
          <a:bodyPr wrap="square" lIns="0" tIns="0" rIns="0" bIns="0" anchor="t">
            <a:noAutofit/>
          </a:bodyPr>
          <a:lstStyle>
            <a:lvl1pPr marL="0" indent="0" algn="ctr" rtl="1">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7" name="Up Arrow Callout 36"/>
          <p:cNvSpPr/>
          <p:nvPr userDrawn="1"/>
        </p:nvSpPr>
        <p:spPr>
          <a:xfrm>
            <a:off x="6224109" y="3997078"/>
            <a:ext cx="2358195" cy="1811799"/>
          </a:xfrm>
          <a:prstGeom prst="upArrowCallout">
            <a:avLst>
              <a:gd name="adj1" fmla="val 30842"/>
              <a:gd name="adj2" fmla="val 15421"/>
              <a:gd name="adj3" fmla="val 12155"/>
              <a:gd name="adj4" fmla="val 89716"/>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8" name="Text Placeholder 3"/>
          <p:cNvSpPr>
            <a:spLocks noGrp="1"/>
          </p:cNvSpPr>
          <p:nvPr>
            <p:ph type="body" sz="half" idx="21"/>
          </p:nvPr>
        </p:nvSpPr>
        <p:spPr>
          <a:xfrm>
            <a:off x="6455529" y="4332332"/>
            <a:ext cx="1895355" cy="508973"/>
          </a:xfrm>
          <a:prstGeom prst="rect">
            <a:avLst/>
          </a:prstGeom>
        </p:spPr>
        <p:txBody>
          <a:bodyPr wrap="square" lIns="0" tIns="0" rIns="0" bIns="0" anchor="t">
            <a:noAutofit/>
          </a:bodyPr>
          <a:lstStyle>
            <a:lvl1pPr marL="0" indent="0" algn="ctr" rtl="1">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9" name="Text Placeholder 3"/>
          <p:cNvSpPr>
            <a:spLocks noGrp="1"/>
          </p:cNvSpPr>
          <p:nvPr>
            <p:ph type="body" sz="half" idx="22"/>
          </p:nvPr>
        </p:nvSpPr>
        <p:spPr>
          <a:xfrm>
            <a:off x="6267766" y="4815639"/>
            <a:ext cx="2270884" cy="860328"/>
          </a:xfrm>
          <a:prstGeom prst="rect">
            <a:avLst/>
          </a:prstGeom>
        </p:spPr>
        <p:txBody>
          <a:bodyPr wrap="square" lIns="0" tIns="0" rIns="0" bIns="0" anchor="t">
            <a:noAutofit/>
          </a:bodyPr>
          <a:lstStyle>
            <a:lvl1pPr marL="0" indent="0" algn="ctr" rtl="1">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1" name="Picture Placeholder 7"/>
          <p:cNvSpPr>
            <a:spLocks noGrp="1"/>
          </p:cNvSpPr>
          <p:nvPr>
            <p:ph type="pic" sz="quarter" idx="23" hasCustomPrompt="1"/>
          </p:nvPr>
        </p:nvSpPr>
        <p:spPr>
          <a:xfrm>
            <a:off x="3933711" y="4041773"/>
            <a:ext cx="1570496" cy="1570028"/>
          </a:xfrm>
          <a:prstGeom prst="ellipse">
            <a:avLst/>
          </a:prstGeom>
          <a:ln w="28575">
            <a:solidFill>
              <a:schemeClr val="accent2"/>
            </a:solidFill>
          </a:ln>
        </p:spPr>
        <p:txBody>
          <a:bodyPr bIns="91440" anchor="b"/>
          <a:lstStyle>
            <a:lvl1pPr algn="ctr">
              <a:buNone/>
              <a:defRPr sz="1067">
                <a:solidFill>
                  <a:schemeClr val="tx1">
                    <a:lumMod val="50000"/>
                    <a:lumOff val="50000"/>
                  </a:schemeClr>
                </a:solidFill>
              </a:defRPr>
            </a:lvl1pPr>
          </a:lstStyle>
          <a:p>
            <a:r>
              <a:rPr lang="en-US" dirty="0"/>
              <a:t>Image Holder</a:t>
            </a:r>
          </a:p>
        </p:txBody>
      </p:sp>
      <p:sp>
        <p:nvSpPr>
          <p:cNvPr id="42" name="Picture Placeholder 7"/>
          <p:cNvSpPr>
            <a:spLocks noGrp="1"/>
          </p:cNvSpPr>
          <p:nvPr>
            <p:ph type="pic" sz="quarter" idx="24" hasCustomPrompt="1"/>
          </p:nvPr>
        </p:nvSpPr>
        <p:spPr>
          <a:xfrm>
            <a:off x="9390369" y="4041773"/>
            <a:ext cx="1570496" cy="1570028"/>
          </a:xfrm>
          <a:prstGeom prst="ellipse">
            <a:avLst/>
          </a:prstGeom>
          <a:ln w="28575">
            <a:solidFill>
              <a:schemeClr val="accent4"/>
            </a:solidFill>
          </a:ln>
        </p:spPr>
        <p:txBody>
          <a:bodyPr bIns="91440" anchor="b"/>
          <a:lstStyle>
            <a:lvl1pPr algn="ctr">
              <a:buNone/>
              <a:defRPr sz="1067">
                <a:solidFill>
                  <a:schemeClr val="tx1">
                    <a:lumMod val="50000"/>
                    <a:lumOff val="50000"/>
                  </a:schemeClr>
                </a:solidFill>
              </a:defRPr>
            </a:lvl1pPr>
          </a:lstStyle>
          <a:p>
            <a:r>
              <a:rPr lang="en-US" dirty="0"/>
              <a:t>Image Holder</a:t>
            </a:r>
          </a:p>
        </p:txBody>
      </p:sp>
      <p:sp>
        <p:nvSpPr>
          <p:cNvPr id="43" name="Picture Placeholder 7"/>
          <p:cNvSpPr>
            <a:spLocks noGrp="1"/>
          </p:cNvSpPr>
          <p:nvPr>
            <p:ph type="pic" sz="quarter" idx="25" hasCustomPrompt="1"/>
          </p:nvPr>
        </p:nvSpPr>
        <p:spPr>
          <a:xfrm>
            <a:off x="6600780" y="1963502"/>
            <a:ext cx="1570496" cy="1570028"/>
          </a:xfrm>
          <a:prstGeom prst="ellipse">
            <a:avLst/>
          </a:prstGeom>
          <a:ln w="28575">
            <a:solidFill>
              <a:schemeClr val="accent3"/>
            </a:solidFill>
          </a:ln>
        </p:spPr>
        <p:txBody>
          <a:bodyPr bIns="91440" anchor="b"/>
          <a:lstStyle>
            <a:lvl1pPr algn="ctr">
              <a:buNone/>
              <a:defRPr sz="1067">
                <a:solidFill>
                  <a:schemeClr val="tx1">
                    <a:lumMod val="50000"/>
                    <a:lumOff val="50000"/>
                  </a:schemeClr>
                </a:solidFill>
              </a:defRPr>
            </a:lvl1pPr>
          </a:lstStyle>
          <a:p>
            <a:r>
              <a:rPr lang="en-US" dirty="0"/>
              <a:t>Image Holder</a:t>
            </a:r>
          </a:p>
        </p:txBody>
      </p:sp>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6" name="Round Same Side Corner Rectangle 45"/>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7"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90337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plus(in)">
                                      <p:cBhvr>
                                        <p:cTn id="15" dur="500"/>
                                        <p:tgtEl>
                                          <p:spTgt spid="3"/>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anim calcmode="lin" valueType="num">
                                      <p:cBhvr>
                                        <p:cTn id="32" dur="500" fill="hold"/>
                                        <p:tgtEl>
                                          <p:spTgt spid="34"/>
                                        </p:tgtEl>
                                        <p:attrNameLst>
                                          <p:attrName>ppt_x</p:attrName>
                                        </p:attrNameLst>
                                      </p:cBhvr>
                                      <p:tavLst>
                                        <p:tav tm="0">
                                          <p:val>
                                            <p:strVal val="#ppt_x"/>
                                          </p:val>
                                        </p:tav>
                                        <p:tav tm="100000">
                                          <p:val>
                                            <p:strVal val="#ppt_x"/>
                                          </p:val>
                                        </p:tav>
                                      </p:tavLst>
                                    </p:anim>
                                    <p:anim calcmode="lin" valueType="num">
                                      <p:cBhvr>
                                        <p:cTn id="33" dur="5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wipe(down)">
                                      <p:cBhvr>
                                        <p:cTn id="37" dur="500"/>
                                        <p:tgtEl>
                                          <p:spTgt spid="35">
                                            <p:txEl>
                                              <p:pRg st="0" end="0"/>
                                            </p:txEl>
                                          </p:spTgt>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par>
                          <p:cTn id="48" fill="hold">
                            <p:stCondLst>
                              <p:cond delay="4500"/>
                            </p:stCondLst>
                            <p:childTnLst>
                              <p:par>
                                <p:cTn id="49" presetID="53" presetClass="entr" presetSubtype="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childTnLst>
                          </p:cTn>
                        </p:par>
                        <p:par>
                          <p:cTn id="54" fill="hold">
                            <p:stCondLst>
                              <p:cond delay="5000"/>
                            </p:stCondLst>
                            <p:childTnLst>
                              <p:par>
                                <p:cTn id="55" presetID="47"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anim calcmode="lin" valueType="num">
                                      <p:cBhvr>
                                        <p:cTn id="58" dur="500" fill="hold"/>
                                        <p:tgtEl>
                                          <p:spTgt spid="19"/>
                                        </p:tgtEl>
                                        <p:attrNameLst>
                                          <p:attrName>ppt_x</p:attrName>
                                        </p:attrNameLst>
                                      </p:cBhvr>
                                      <p:tavLst>
                                        <p:tav tm="0">
                                          <p:val>
                                            <p:strVal val="#ppt_x"/>
                                          </p:val>
                                        </p:tav>
                                        <p:tav tm="100000">
                                          <p:val>
                                            <p:strVal val="#ppt_x"/>
                                          </p:val>
                                        </p:tav>
                                      </p:tavLst>
                                    </p:anim>
                                    <p:anim calcmode="lin" valueType="num">
                                      <p:cBhvr>
                                        <p:cTn id="59" dur="500" fill="hold"/>
                                        <p:tgtEl>
                                          <p:spTgt spid="19"/>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29">
                                            <p:txEl>
                                              <p:pRg st="0" end="0"/>
                                            </p:txEl>
                                          </p:spTgt>
                                        </p:tgtEl>
                                        <p:attrNameLst>
                                          <p:attrName>style.visibility</p:attrName>
                                        </p:attrNameLst>
                                      </p:cBhvr>
                                      <p:to>
                                        <p:strVal val="visible"/>
                                      </p:to>
                                    </p:set>
                                    <p:animEffect transition="in" filter="wipe(down)">
                                      <p:cBhvr>
                                        <p:cTn id="63" dur="500"/>
                                        <p:tgtEl>
                                          <p:spTgt spid="29">
                                            <p:txEl>
                                              <p:pRg st="0" end="0"/>
                                            </p:txEl>
                                          </p:spTgt>
                                        </p:tgtEl>
                                      </p:cBhvr>
                                    </p:animEffect>
                                  </p:childTnLst>
                                </p:cTn>
                              </p:par>
                            </p:childTnLst>
                          </p:cTn>
                        </p:par>
                        <p:par>
                          <p:cTn id="64" fill="hold">
                            <p:stCondLst>
                              <p:cond delay="60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30">
                                            <p:txEl>
                                              <p:pRg st="0" end="0"/>
                                            </p:txEl>
                                          </p:spTgt>
                                        </p:tgtEl>
                                        <p:attrNameLst>
                                          <p:attrName>style.visibility</p:attrName>
                                        </p:attrNameLst>
                                      </p:cBhvr>
                                      <p:to>
                                        <p:strVal val="visible"/>
                                      </p:to>
                                    </p:set>
                                    <p:animEffect transition="in" filter="wipe(down)">
                                      <p:cBhvr>
                                        <p:cTn id="67" dur="500"/>
                                        <p:tgtEl>
                                          <p:spTgt spid="30">
                                            <p:txEl>
                                              <p:pRg st="0" end="0"/>
                                            </p:txEl>
                                          </p:spTgt>
                                        </p:tgtEl>
                                      </p:cBhvr>
                                    </p:animEffect>
                                  </p:childTnLst>
                                </p:cTn>
                              </p:par>
                            </p:childTnLst>
                          </p:cTn>
                        </p:par>
                        <p:par>
                          <p:cTn id="68" fill="hold">
                            <p:stCondLst>
                              <p:cond delay="6500"/>
                            </p:stCondLst>
                            <p:childTnLst>
                              <p:par>
                                <p:cTn id="69" presetID="53" presetClass="entr" presetSubtype="0"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par>
                          <p:cTn id="74" fill="hold">
                            <p:stCondLst>
                              <p:cond delay="7000"/>
                            </p:stCondLst>
                            <p:childTnLst>
                              <p:par>
                                <p:cTn id="75" presetID="53" presetClass="entr" presetSubtype="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Effect transition="in" filter="fade">
                                      <p:cBhvr>
                                        <p:cTn id="79" dur="500"/>
                                        <p:tgtEl>
                                          <p:spTgt spid="43"/>
                                        </p:tgtEl>
                                      </p:cBhvr>
                                    </p:animEffect>
                                  </p:childTnLst>
                                </p:cTn>
                              </p:par>
                            </p:childTnLst>
                          </p:cTn>
                        </p:par>
                        <p:par>
                          <p:cTn id="80" fill="hold">
                            <p:stCondLst>
                              <p:cond delay="7500"/>
                            </p:stCondLst>
                            <p:childTnLst>
                              <p:par>
                                <p:cTn id="81" presetID="42"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anim calcmode="lin" valueType="num">
                                      <p:cBhvr>
                                        <p:cTn id="84" dur="500" fill="hold"/>
                                        <p:tgtEl>
                                          <p:spTgt spid="37"/>
                                        </p:tgtEl>
                                        <p:attrNameLst>
                                          <p:attrName>ppt_x</p:attrName>
                                        </p:attrNameLst>
                                      </p:cBhvr>
                                      <p:tavLst>
                                        <p:tav tm="0">
                                          <p:val>
                                            <p:strVal val="#ppt_x"/>
                                          </p:val>
                                        </p:tav>
                                        <p:tav tm="100000">
                                          <p:val>
                                            <p:strVal val="#ppt_x"/>
                                          </p:val>
                                        </p:tav>
                                      </p:tavLst>
                                    </p:anim>
                                    <p:anim calcmode="lin" valueType="num">
                                      <p:cBhvr>
                                        <p:cTn id="85" dur="500" fill="hold"/>
                                        <p:tgtEl>
                                          <p:spTgt spid="37"/>
                                        </p:tgtEl>
                                        <p:attrNameLst>
                                          <p:attrName>ppt_y</p:attrName>
                                        </p:attrNameLst>
                                      </p:cBhvr>
                                      <p:tavLst>
                                        <p:tav tm="0">
                                          <p:val>
                                            <p:strVal val="#ppt_y+.1"/>
                                          </p:val>
                                        </p:tav>
                                        <p:tav tm="100000">
                                          <p:val>
                                            <p:strVal val="#ppt_y"/>
                                          </p:val>
                                        </p:tav>
                                      </p:tavLst>
                                    </p:anim>
                                  </p:childTnLst>
                                </p:cTn>
                              </p:par>
                            </p:childTnLst>
                          </p:cTn>
                        </p:par>
                        <p:par>
                          <p:cTn id="86" fill="hold">
                            <p:stCondLst>
                              <p:cond delay="80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wipe(down)">
                                      <p:cBhvr>
                                        <p:cTn id="89" dur="500"/>
                                        <p:tgtEl>
                                          <p:spTgt spid="38">
                                            <p:txEl>
                                              <p:pRg st="0" end="0"/>
                                            </p:txEl>
                                          </p:spTgt>
                                        </p:tgtEl>
                                      </p:cBhvr>
                                    </p:animEffect>
                                  </p:childTnLst>
                                </p:cTn>
                              </p:par>
                            </p:childTnLst>
                          </p:cTn>
                        </p:par>
                        <p:par>
                          <p:cTn id="90" fill="hold">
                            <p:stCondLst>
                              <p:cond delay="8500"/>
                            </p:stCondLst>
                            <p:childTnLst>
                              <p:par>
                                <p:cTn id="91" presetID="22" presetClass="entr" presetSubtype="4" fill="hold" grpId="0" nodeType="afterEffect" nodePh="1">
                                  <p:stCondLst>
                                    <p:cond delay="0"/>
                                  </p:stCondLst>
                                  <p:endCondLst>
                                    <p:cond evt="begin" delay="0">
                                      <p:tn val="91"/>
                                    </p:cond>
                                  </p:endCondLst>
                                  <p:childTnLst>
                                    <p:set>
                                      <p:cBhvr>
                                        <p:cTn id="92" dur="1" fill="hold">
                                          <p:stCondLst>
                                            <p:cond delay="0"/>
                                          </p:stCondLst>
                                        </p:cTn>
                                        <p:tgtEl>
                                          <p:spTgt spid="39">
                                            <p:txEl>
                                              <p:pRg st="0" end="0"/>
                                            </p:txEl>
                                          </p:spTgt>
                                        </p:tgtEl>
                                        <p:attrNameLst>
                                          <p:attrName>style.visibility</p:attrName>
                                        </p:attrNameLst>
                                      </p:cBhvr>
                                      <p:to>
                                        <p:strVal val="visible"/>
                                      </p:to>
                                    </p:set>
                                    <p:animEffect transition="in" filter="wipe(down)">
                                      <p:cBhvr>
                                        <p:cTn id="93" dur="500"/>
                                        <p:tgtEl>
                                          <p:spTgt spid="39">
                                            <p:txEl>
                                              <p:pRg st="0" end="0"/>
                                            </p:txEl>
                                          </p:spTgt>
                                        </p:tgtEl>
                                      </p:cBhvr>
                                    </p:animEffect>
                                  </p:childTnLst>
                                </p:cTn>
                              </p:par>
                            </p:childTnLst>
                          </p:cTn>
                        </p:par>
                        <p:par>
                          <p:cTn id="94" fill="hold">
                            <p:stCondLst>
                              <p:cond delay="9000"/>
                            </p:stCondLst>
                            <p:childTnLst>
                              <p:par>
                                <p:cTn id="95" presetID="53" presetClass="entr" presetSubtype="0"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Effect transition="in" filter="fade">
                                      <p:cBhvr>
                                        <p:cTn id="99" dur="500"/>
                                        <p:tgtEl>
                                          <p:spTgt spid="11"/>
                                        </p:tgtEl>
                                      </p:cBhvr>
                                    </p:animEffect>
                                  </p:childTnLst>
                                </p:cTn>
                              </p:par>
                            </p:childTnLst>
                          </p:cTn>
                        </p:par>
                        <p:par>
                          <p:cTn id="100" fill="hold">
                            <p:stCondLst>
                              <p:cond delay="9500"/>
                            </p:stCondLst>
                            <p:childTnLst>
                              <p:par>
                                <p:cTn id="101" presetID="53" presetClass="entr" presetSubtype="0" fill="hold" grpId="0" nodeType="after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p:cTn id="103" dur="500" fill="hold"/>
                                        <p:tgtEl>
                                          <p:spTgt spid="42"/>
                                        </p:tgtEl>
                                        <p:attrNameLst>
                                          <p:attrName>ppt_w</p:attrName>
                                        </p:attrNameLst>
                                      </p:cBhvr>
                                      <p:tavLst>
                                        <p:tav tm="0">
                                          <p:val>
                                            <p:fltVal val="0"/>
                                          </p:val>
                                        </p:tav>
                                        <p:tav tm="100000">
                                          <p:val>
                                            <p:strVal val="#ppt_w"/>
                                          </p:val>
                                        </p:tav>
                                      </p:tavLst>
                                    </p:anim>
                                    <p:anim calcmode="lin" valueType="num">
                                      <p:cBhvr>
                                        <p:cTn id="104" dur="500" fill="hold"/>
                                        <p:tgtEl>
                                          <p:spTgt spid="42"/>
                                        </p:tgtEl>
                                        <p:attrNameLst>
                                          <p:attrName>ppt_h</p:attrName>
                                        </p:attrNameLst>
                                      </p:cBhvr>
                                      <p:tavLst>
                                        <p:tav tm="0">
                                          <p:val>
                                            <p:fltVal val="0"/>
                                          </p:val>
                                        </p:tav>
                                        <p:tav tm="100000">
                                          <p:val>
                                            <p:strVal val="#ppt_h"/>
                                          </p:val>
                                        </p:tav>
                                      </p:tavLst>
                                    </p:anim>
                                    <p:animEffect transition="in" filter="fade">
                                      <p:cBhvr>
                                        <p:cTn id="105" dur="500"/>
                                        <p:tgtEl>
                                          <p:spTgt spid="42"/>
                                        </p:tgtEl>
                                      </p:cBhvr>
                                    </p:animEffect>
                                  </p:childTnLst>
                                </p:cTn>
                              </p:par>
                            </p:childTnLst>
                          </p:cTn>
                        </p:par>
                        <p:par>
                          <p:cTn id="106" fill="hold">
                            <p:stCondLst>
                              <p:cond delay="10000"/>
                            </p:stCondLst>
                            <p:childTnLst>
                              <p:par>
                                <p:cTn id="107" presetID="47" presetClass="entr" presetSubtype="0"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anim calcmode="lin" valueType="num">
                                      <p:cBhvr>
                                        <p:cTn id="110" dur="500" fill="hold"/>
                                        <p:tgtEl>
                                          <p:spTgt spid="31"/>
                                        </p:tgtEl>
                                        <p:attrNameLst>
                                          <p:attrName>ppt_x</p:attrName>
                                        </p:attrNameLst>
                                      </p:cBhvr>
                                      <p:tavLst>
                                        <p:tav tm="0">
                                          <p:val>
                                            <p:strVal val="#ppt_x"/>
                                          </p:val>
                                        </p:tav>
                                        <p:tav tm="100000">
                                          <p:val>
                                            <p:strVal val="#ppt_x"/>
                                          </p:val>
                                        </p:tav>
                                      </p:tavLst>
                                    </p:anim>
                                    <p:anim calcmode="lin" valueType="num">
                                      <p:cBhvr>
                                        <p:cTn id="111" dur="500" fill="hold"/>
                                        <p:tgtEl>
                                          <p:spTgt spid="31"/>
                                        </p:tgtEl>
                                        <p:attrNameLst>
                                          <p:attrName>ppt_y</p:attrName>
                                        </p:attrNameLst>
                                      </p:cBhvr>
                                      <p:tavLst>
                                        <p:tav tm="0">
                                          <p:val>
                                            <p:strVal val="#ppt_y-.1"/>
                                          </p:val>
                                        </p:tav>
                                        <p:tav tm="100000">
                                          <p:val>
                                            <p:strVal val="#ppt_y"/>
                                          </p:val>
                                        </p:tav>
                                      </p:tavLst>
                                    </p:anim>
                                  </p:childTnLst>
                                </p:cTn>
                              </p:par>
                            </p:childTnLst>
                          </p:cTn>
                        </p:par>
                        <p:par>
                          <p:cTn id="112" fill="hold">
                            <p:stCondLst>
                              <p:cond delay="10500"/>
                            </p:stCondLst>
                            <p:childTnLst>
                              <p:par>
                                <p:cTn id="113" presetID="22" presetClass="entr" presetSubtype="4" fill="hold" grpId="0" nodeType="afterEffect" nodePh="1">
                                  <p:stCondLst>
                                    <p:cond delay="0"/>
                                  </p:stCondLst>
                                  <p:endCondLst>
                                    <p:cond evt="begin" delay="0">
                                      <p:tn val="113"/>
                                    </p:cond>
                                  </p:endCondLst>
                                  <p:childTnLst>
                                    <p:set>
                                      <p:cBhvr>
                                        <p:cTn id="114" dur="1" fill="hold">
                                          <p:stCondLst>
                                            <p:cond delay="0"/>
                                          </p:stCondLst>
                                        </p:cTn>
                                        <p:tgtEl>
                                          <p:spTgt spid="32">
                                            <p:txEl>
                                              <p:pRg st="0" end="0"/>
                                            </p:txEl>
                                          </p:spTgt>
                                        </p:tgtEl>
                                        <p:attrNameLst>
                                          <p:attrName>style.visibility</p:attrName>
                                        </p:attrNameLst>
                                      </p:cBhvr>
                                      <p:to>
                                        <p:strVal val="visible"/>
                                      </p:to>
                                    </p:set>
                                    <p:animEffect transition="in" filter="wipe(down)">
                                      <p:cBhvr>
                                        <p:cTn id="115" dur="500"/>
                                        <p:tgtEl>
                                          <p:spTgt spid="32">
                                            <p:txEl>
                                              <p:pRg st="0" end="0"/>
                                            </p:txEl>
                                          </p:spTgt>
                                        </p:tgtEl>
                                      </p:cBhvr>
                                    </p:animEffect>
                                  </p:childTnLst>
                                </p:cTn>
                              </p:par>
                            </p:childTnLst>
                          </p:cTn>
                        </p:par>
                        <p:par>
                          <p:cTn id="116" fill="hold">
                            <p:stCondLst>
                              <p:cond delay="11000"/>
                            </p:stCondLst>
                            <p:childTnLst>
                              <p:par>
                                <p:cTn id="117" presetID="22" presetClass="entr" presetSubtype="4" fill="hold" grpId="0" nodeType="afterEffect" nodePh="1">
                                  <p:stCondLst>
                                    <p:cond delay="0"/>
                                  </p:stCondLst>
                                  <p:endCondLst>
                                    <p:cond evt="begin" delay="0">
                                      <p:tn val="117"/>
                                    </p:cond>
                                  </p:endCondLst>
                                  <p:childTnLst>
                                    <p:set>
                                      <p:cBhvr>
                                        <p:cTn id="118" dur="1" fill="hold">
                                          <p:stCondLst>
                                            <p:cond delay="0"/>
                                          </p:stCondLst>
                                        </p:cTn>
                                        <p:tgtEl>
                                          <p:spTgt spid="33">
                                            <p:txEl>
                                              <p:pRg st="0" end="0"/>
                                            </p:txEl>
                                          </p:spTgt>
                                        </p:tgtEl>
                                        <p:attrNameLst>
                                          <p:attrName>style.visibility</p:attrName>
                                        </p:attrNameLst>
                                      </p:cBhvr>
                                      <p:to>
                                        <p:strVal val="visible"/>
                                      </p:to>
                                    </p:set>
                                    <p:animEffect transition="in" filter="wipe(down)">
                                      <p:cBhvr>
                                        <p:cTn id="119"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9" grpId="0" animBg="1"/>
      <p:bldP spid="25" grpId="0" animBg="1"/>
      <p:bldP spid="2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down)">
                      <p:cBhvr>
                        <p:cTn dur="500"/>
                        <p:tgtEl>
                          <p:spTgt spid="38"/>
                        </p:tgtEl>
                      </p:cBhvr>
                    </p:animEffect>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1" grpId="0" animBg="1"/>
      <p:bldP spid="42" grpId="0" animBg="1"/>
      <p:bldP spid="43"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8" name="Text Placeholder 3"/>
          <p:cNvSpPr>
            <a:spLocks noGrp="1"/>
          </p:cNvSpPr>
          <p:nvPr>
            <p:ph type="body" sz="half" idx="16"/>
          </p:nvPr>
        </p:nvSpPr>
        <p:spPr>
          <a:xfrm>
            <a:off x="1700389" y="4639711"/>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425789" y="2087867"/>
            <a:ext cx="2444555" cy="2443827"/>
          </a:xfrm>
          <a:prstGeom prst="diamond">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3420356" y="2555420"/>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3146121" y="3102893"/>
            <a:ext cx="2444555" cy="2443827"/>
          </a:xfrm>
          <a:prstGeom prst="diamond">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5152501" y="4639711"/>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4866453" y="2087867"/>
            <a:ext cx="2444555" cy="2443827"/>
          </a:xfrm>
          <a:prstGeom prst="diamond">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6874101" y="2555420"/>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6586785" y="3102893"/>
            <a:ext cx="2444555" cy="2443827"/>
          </a:xfrm>
          <a:prstGeom prst="diamond">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8581717" y="4639711"/>
            <a:ext cx="1895355" cy="508973"/>
          </a:xfrm>
          <a:prstGeom prst="rect">
            <a:avLst/>
          </a:prstGeom>
        </p:spPr>
        <p:txBody>
          <a:bodyPr wrap="squar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8307117" y="2087867"/>
            <a:ext cx="2444555" cy="2443827"/>
          </a:xfrm>
          <a:prstGeom prst="diamond">
            <a:avLst/>
          </a:prstGeom>
          <a:ln w="28575">
            <a:solidFill>
              <a:schemeClr val="accent5"/>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25500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A7C1-9890-4CD6-9B44-A91959D4BA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605170-ED3B-4606-8B54-74A52FAD04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F184DD-AEAE-4AA5-A500-40CAD596FC28}"/>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5" name="Footer Placeholder 4">
            <a:extLst>
              <a:ext uri="{FF2B5EF4-FFF2-40B4-BE49-F238E27FC236}">
                <a16:creationId xmlns:a16="http://schemas.microsoft.com/office/drawing/2014/main" id="{70F0197B-5EE2-4AAF-85AA-F849FB36E69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2C8EC31-DEBC-4AB6-B9E7-B9FE3F0E7528}"/>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3111033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6" name="Picture Placeholder 7"/>
          <p:cNvSpPr>
            <a:spLocks noGrp="1"/>
          </p:cNvSpPr>
          <p:nvPr>
            <p:ph type="pic" sz="quarter" idx="15" hasCustomPrompt="1"/>
          </p:nvPr>
        </p:nvSpPr>
        <p:spPr>
          <a:xfrm>
            <a:off x="736663"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7" name="Rectangle 16"/>
          <p:cNvSpPr/>
          <p:nvPr userDrawn="1"/>
        </p:nvSpPr>
        <p:spPr>
          <a:xfrm>
            <a:off x="736664" y="3227943"/>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Text Placeholder 3"/>
          <p:cNvSpPr>
            <a:spLocks noGrp="1"/>
          </p:cNvSpPr>
          <p:nvPr>
            <p:ph type="body" sz="half" idx="16"/>
          </p:nvPr>
        </p:nvSpPr>
        <p:spPr>
          <a:xfrm>
            <a:off x="736664"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35014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0" name="Rectangle 49"/>
          <p:cNvSpPr/>
          <p:nvPr userDrawn="1"/>
        </p:nvSpPr>
        <p:spPr>
          <a:xfrm>
            <a:off x="3501467" y="3227943"/>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Text Placeholder 3"/>
          <p:cNvSpPr>
            <a:spLocks noGrp="1"/>
          </p:cNvSpPr>
          <p:nvPr>
            <p:ph type="body" sz="half" idx="18"/>
          </p:nvPr>
        </p:nvSpPr>
        <p:spPr>
          <a:xfrm>
            <a:off x="35014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62446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3" name="Rectangle 52"/>
          <p:cNvSpPr/>
          <p:nvPr userDrawn="1"/>
        </p:nvSpPr>
        <p:spPr>
          <a:xfrm>
            <a:off x="6244667" y="3227943"/>
            <a:ext cx="2481605"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4" name="Text Placeholder 3"/>
          <p:cNvSpPr>
            <a:spLocks noGrp="1"/>
          </p:cNvSpPr>
          <p:nvPr>
            <p:ph type="body" sz="half" idx="20"/>
          </p:nvPr>
        </p:nvSpPr>
        <p:spPr>
          <a:xfrm>
            <a:off x="62446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89878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6" name="Rectangle 55"/>
          <p:cNvSpPr/>
          <p:nvPr userDrawn="1"/>
        </p:nvSpPr>
        <p:spPr>
          <a:xfrm>
            <a:off x="8987867" y="3227943"/>
            <a:ext cx="2481605"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7" name="Text Placeholder 3"/>
          <p:cNvSpPr>
            <a:spLocks noGrp="1"/>
          </p:cNvSpPr>
          <p:nvPr>
            <p:ph type="body" sz="half" idx="22"/>
          </p:nvPr>
        </p:nvSpPr>
        <p:spPr>
          <a:xfrm>
            <a:off x="89878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736663"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9" name="Rectangle 58"/>
          <p:cNvSpPr/>
          <p:nvPr userDrawn="1"/>
        </p:nvSpPr>
        <p:spPr>
          <a:xfrm>
            <a:off x="736664" y="5789416"/>
            <a:ext cx="2481605"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0" name="Text Placeholder 3"/>
          <p:cNvSpPr>
            <a:spLocks noGrp="1"/>
          </p:cNvSpPr>
          <p:nvPr>
            <p:ph type="body" sz="half" idx="24"/>
          </p:nvPr>
        </p:nvSpPr>
        <p:spPr>
          <a:xfrm>
            <a:off x="736664"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35014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62" name="Rectangle 61"/>
          <p:cNvSpPr/>
          <p:nvPr userDrawn="1"/>
        </p:nvSpPr>
        <p:spPr>
          <a:xfrm>
            <a:off x="3501467" y="5789416"/>
            <a:ext cx="2481605"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3" name="Text Placeholder 3"/>
          <p:cNvSpPr>
            <a:spLocks noGrp="1"/>
          </p:cNvSpPr>
          <p:nvPr>
            <p:ph type="body" sz="half" idx="26"/>
          </p:nvPr>
        </p:nvSpPr>
        <p:spPr>
          <a:xfrm>
            <a:off x="35014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62446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65" name="Rectangle 64"/>
          <p:cNvSpPr/>
          <p:nvPr userDrawn="1"/>
        </p:nvSpPr>
        <p:spPr>
          <a:xfrm>
            <a:off x="6244667" y="5789416"/>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Text Placeholder 3"/>
          <p:cNvSpPr>
            <a:spLocks noGrp="1"/>
          </p:cNvSpPr>
          <p:nvPr>
            <p:ph type="body" sz="half" idx="28"/>
          </p:nvPr>
        </p:nvSpPr>
        <p:spPr>
          <a:xfrm>
            <a:off x="62446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89878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68" name="Rectangle 67"/>
          <p:cNvSpPr/>
          <p:nvPr userDrawn="1"/>
        </p:nvSpPr>
        <p:spPr>
          <a:xfrm>
            <a:off x="8987867" y="5789416"/>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9" name="Text Placeholder 3"/>
          <p:cNvSpPr>
            <a:spLocks noGrp="1"/>
          </p:cNvSpPr>
          <p:nvPr>
            <p:ph type="body" sz="half" idx="30"/>
          </p:nvPr>
        </p:nvSpPr>
        <p:spPr>
          <a:xfrm>
            <a:off x="89878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Tree>
    <p:extLst>
      <p:ext uri="{BB962C8B-B14F-4D97-AF65-F5344CB8AC3E}">
        <p14:creationId xmlns:p14="http://schemas.microsoft.com/office/powerpoint/2010/main" val="365768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33" name="Rectangle 32"/>
          <p:cNvSpPr/>
          <p:nvPr userDrawn="1"/>
        </p:nvSpPr>
        <p:spPr>
          <a:xfrm>
            <a:off x="698366" y="3924011"/>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Rectangle 36"/>
          <p:cNvSpPr/>
          <p:nvPr userDrawn="1"/>
        </p:nvSpPr>
        <p:spPr>
          <a:xfrm>
            <a:off x="698366" y="1585988"/>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0" name="Picture Placeholder 7"/>
          <p:cNvSpPr>
            <a:spLocks noGrp="1"/>
          </p:cNvSpPr>
          <p:nvPr>
            <p:ph type="pic" sz="quarter" idx="15" hasCustomPrompt="1"/>
          </p:nvPr>
        </p:nvSpPr>
        <p:spPr>
          <a:xfrm>
            <a:off x="769620"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83" name="Text Placeholder 3"/>
          <p:cNvSpPr>
            <a:spLocks noGrp="1"/>
          </p:cNvSpPr>
          <p:nvPr>
            <p:ph type="body" sz="half" idx="16"/>
          </p:nvPr>
        </p:nvSpPr>
        <p:spPr>
          <a:xfrm>
            <a:off x="1027118"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84" name="Text Placeholder 3"/>
          <p:cNvSpPr>
            <a:spLocks noGrp="1"/>
          </p:cNvSpPr>
          <p:nvPr>
            <p:ph type="body" sz="half" idx="17"/>
          </p:nvPr>
        </p:nvSpPr>
        <p:spPr>
          <a:xfrm>
            <a:off x="8393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5" name="Rectangle 84"/>
          <p:cNvSpPr/>
          <p:nvPr userDrawn="1"/>
        </p:nvSpPr>
        <p:spPr>
          <a:xfrm>
            <a:off x="3449819" y="3924011"/>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6" name="Rectangle 85"/>
          <p:cNvSpPr/>
          <p:nvPr userDrawn="1"/>
        </p:nvSpPr>
        <p:spPr>
          <a:xfrm>
            <a:off x="3449819" y="1585988"/>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7" name="Picture Placeholder 7"/>
          <p:cNvSpPr>
            <a:spLocks noGrp="1"/>
          </p:cNvSpPr>
          <p:nvPr>
            <p:ph type="pic" sz="quarter" idx="18" hasCustomPrompt="1"/>
          </p:nvPr>
        </p:nvSpPr>
        <p:spPr>
          <a:xfrm>
            <a:off x="3521072"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88" name="Text Placeholder 3"/>
          <p:cNvSpPr>
            <a:spLocks noGrp="1"/>
          </p:cNvSpPr>
          <p:nvPr>
            <p:ph type="body" sz="half" idx="19"/>
          </p:nvPr>
        </p:nvSpPr>
        <p:spPr>
          <a:xfrm>
            <a:off x="3778571"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89" name="Text Placeholder 3"/>
          <p:cNvSpPr>
            <a:spLocks noGrp="1"/>
          </p:cNvSpPr>
          <p:nvPr>
            <p:ph type="body" sz="half" idx="20"/>
          </p:nvPr>
        </p:nvSpPr>
        <p:spPr>
          <a:xfrm>
            <a:off x="3590807"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90" name="Rectangle 89"/>
          <p:cNvSpPr/>
          <p:nvPr userDrawn="1"/>
        </p:nvSpPr>
        <p:spPr>
          <a:xfrm>
            <a:off x="6184767" y="3924011"/>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1" name="Rectangle 90"/>
          <p:cNvSpPr/>
          <p:nvPr userDrawn="1"/>
        </p:nvSpPr>
        <p:spPr>
          <a:xfrm>
            <a:off x="6184767" y="1585988"/>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2" name="Picture Placeholder 7"/>
          <p:cNvSpPr>
            <a:spLocks noGrp="1"/>
          </p:cNvSpPr>
          <p:nvPr>
            <p:ph type="pic" sz="quarter" idx="21" hasCustomPrompt="1"/>
          </p:nvPr>
        </p:nvSpPr>
        <p:spPr>
          <a:xfrm>
            <a:off x="6256020"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93" name="Text Placeholder 3"/>
          <p:cNvSpPr>
            <a:spLocks noGrp="1"/>
          </p:cNvSpPr>
          <p:nvPr>
            <p:ph type="body" sz="half" idx="22"/>
          </p:nvPr>
        </p:nvSpPr>
        <p:spPr>
          <a:xfrm>
            <a:off x="6513519"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94" name="Text Placeholder 3"/>
          <p:cNvSpPr>
            <a:spLocks noGrp="1"/>
          </p:cNvSpPr>
          <p:nvPr>
            <p:ph type="body" sz="half" idx="23"/>
          </p:nvPr>
        </p:nvSpPr>
        <p:spPr>
          <a:xfrm>
            <a:off x="63257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95" name="Rectangle 94"/>
          <p:cNvSpPr/>
          <p:nvPr userDrawn="1"/>
        </p:nvSpPr>
        <p:spPr>
          <a:xfrm>
            <a:off x="8905341" y="3924011"/>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6" name="Rectangle 95"/>
          <p:cNvSpPr/>
          <p:nvPr userDrawn="1"/>
        </p:nvSpPr>
        <p:spPr>
          <a:xfrm>
            <a:off x="8905341" y="1585988"/>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7" name="Picture Placeholder 7"/>
          <p:cNvSpPr>
            <a:spLocks noGrp="1"/>
          </p:cNvSpPr>
          <p:nvPr>
            <p:ph type="pic" sz="quarter" idx="24" hasCustomPrompt="1"/>
          </p:nvPr>
        </p:nvSpPr>
        <p:spPr>
          <a:xfrm>
            <a:off x="8976595"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98" name="Text Placeholder 3"/>
          <p:cNvSpPr>
            <a:spLocks noGrp="1"/>
          </p:cNvSpPr>
          <p:nvPr>
            <p:ph type="body" sz="half" idx="25"/>
          </p:nvPr>
        </p:nvSpPr>
        <p:spPr>
          <a:xfrm>
            <a:off x="9234093"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99" name="Text Placeholder 3"/>
          <p:cNvSpPr>
            <a:spLocks noGrp="1"/>
          </p:cNvSpPr>
          <p:nvPr>
            <p:ph type="body" sz="half" idx="26"/>
          </p:nvPr>
        </p:nvSpPr>
        <p:spPr>
          <a:xfrm>
            <a:off x="9046330"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Tree>
    <p:extLst>
      <p:ext uri="{BB962C8B-B14F-4D97-AF65-F5344CB8AC3E}">
        <p14:creationId xmlns:p14="http://schemas.microsoft.com/office/powerpoint/2010/main" val="85498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4470400" y="1408767"/>
            <a:ext cx="3251200" cy="3250227"/>
          </a:xfrm>
          <a:prstGeom prst="ellipse">
            <a:avLst/>
          </a:prstGeom>
          <a:ln w="28575">
            <a:solidFill>
              <a:schemeClr val="accent1"/>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9" name="Text Placeholder 3"/>
          <p:cNvSpPr>
            <a:spLocks noGrp="1"/>
          </p:cNvSpPr>
          <p:nvPr>
            <p:ph type="body" sz="half" idx="16"/>
          </p:nvPr>
        </p:nvSpPr>
        <p:spPr>
          <a:xfrm>
            <a:off x="988393" y="5027960"/>
            <a:ext cx="1895355" cy="508973"/>
          </a:xfrm>
          <a:prstGeom prst="rect">
            <a:avLst/>
          </a:prstGeom>
        </p:spPr>
        <p:txBody>
          <a:bodyPr wrap="non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Text Placeholder 3"/>
          <p:cNvSpPr>
            <a:spLocks noGrp="1"/>
          </p:cNvSpPr>
          <p:nvPr>
            <p:ph type="body" sz="half" idx="31"/>
          </p:nvPr>
        </p:nvSpPr>
        <p:spPr>
          <a:xfrm>
            <a:off x="3394707" y="5868467"/>
            <a:ext cx="1895355" cy="508973"/>
          </a:xfrm>
          <a:prstGeom prst="rect">
            <a:avLst/>
          </a:prstGeom>
        </p:spPr>
        <p:txBody>
          <a:bodyPr wrap="non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2" name="Text Placeholder 3"/>
          <p:cNvSpPr>
            <a:spLocks noGrp="1"/>
          </p:cNvSpPr>
          <p:nvPr>
            <p:ph type="body" sz="half" idx="32"/>
          </p:nvPr>
        </p:nvSpPr>
        <p:spPr>
          <a:xfrm>
            <a:off x="6832851" y="5868467"/>
            <a:ext cx="1895355" cy="508973"/>
          </a:xfrm>
          <a:prstGeom prst="rect">
            <a:avLst/>
          </a:prstGeom>
        </p:spPr>
        <p:txBody>
          <a:bodyPr wrap="non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3" name="Text Placeholder 3"/>
          <p:cNvSpPr>
            <a:spLocks noGrp="1"/>
          </p:cNvSpPr>
          <p:nvPr>
            <p:ph type="body" sz="half" idx="33"/>
          </p:nvPr>
        </p:nvSpPr>
        <p:spPr>
          <a:xfrm>
            <a:off x="9245584" y="5027960"/>
            <a:ext cx="1895355" cy="508973"/>
          </a:xfrm>
          <a:prstGeom prst="rect">
            <a:avLst/>
          </a:prstGeom>
        </p:spPr>
        <p:txBody>
          <a:bodyPr wrap="none" lIns="0" tIns="0" rIns="0" bIns="0" anchor="t">
            <a:noAutofit/>
          </a:bodyPr>
          <a:lstStyle>
            <a:lvl1pPr marL="0" indent="0" algn="ctr">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4" name="Text Placeholder 3"/>
          <p:cNvSpPr>
            <a:spLocks noGrp="1"/>
          </p:cNvSpPr>
          <p:nvPr>
            <p:ph type="body" sz="half" idx="34"/>
          </p:nvPr>
        </p:nvSpPr>
        <p:spPr>
          <a:xfrm>
            <a:off x="5144167" y="5166947"/>
            <a:ext cx="1895355" cy="508973"/>
          </a:xfrm>
          <a:prstGeom prst="rect">
            <a:avLst/>
          </a:prstGeom>
        </p:spPr>
        <p:txBody>
          <a:bodyPr wrap="non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674199" y="2411930"/>
            <a:ext cx="2523744" cy="2522991"/>
          </a:xfrm>
          <a:prstGeom prst="ellipse">
            <a:avLst/>
          </a:prstGeom>
          <a:ln w="28575">
            <a:solidFill>
              <a:schemeClr val="accent5"/>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3080512" y="3281310"/>
            <a:ext cx="2523744" cy="2522991"/>
          </a:xfrm>
          <a:prstGeom prst="ellipse">
            <a:avLst/>
          </a:prstGeom>
          <a:ln w="28575">
            <a:solidFill>
              <a:schemeClr val="accent2"/>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6518656" y="3281310"/>
            <a:ext cx="2523744" cy="2522991"/>
          </a:xfrm>
          <a:prstGeom prst="ellipse">
            <a:avLst/>
          </a:prstGeom>
          <a:ln w="28575">
            <a:solidFill>
              <a:schemeClr val="accent3"/>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8931389" y="2411930"/>
            <a:ext cx="2523744" cy="2522991"/>
          </a:xfrm>
          <a:prstGeom prst="ellipse">
            <a:avLst/>
          </a:prstGeom>
          <a:ln w="28575">
            <a:solidFill>
              <a:schemeClr val="accent6"/>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02781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2301116" y="1937835"/>
            <a:ext cx="1851785" cy="508973"/>
          </a:xfrm>
          <a:prstGeom prst="rect">
            <a:avLst/>
          </a:prstGeom>
        </p:spPr>
        <p:txBody>
          <a:bodyPr wrap="square" lIns="0" tIns="0" rIns="0" bIns="0" anchor="t">
            <a:noAutofit/>
          </a:bodyPr>
          <a:lstStyle>
            <a:lvl1pPr marL="0" indent="0" algn="l">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599316" y="1963503"/>
            <a:ext cx="1559685" cy="1559220"/>
          </a:xfrm>
          <a:prstGeom prst="teardrop">
            <a:avLst/>
          </a:prstGeom>
          <a:ln w="28575">
            <a:solidFill>
              <a:schemeClr val="accent1"/>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2301116"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67" name="Text Placeholder 3"/>
          <p:cNvSpPr>
            <a:spLocks noGrp="1"/>
          </p:cNvSpPr>
          <p:nvPr>
            <p:ph type="body" sz="half" idx="17"/>
          </p:nvPr>
        </p:nvSpPr>
        <p:spPr>
          <a:xfrm>
            <a:off x="5981700" y="1937835"/>
            <a:ext cx="1851785" cy="508973"/>
          </a:xfrm>
          <a:prstGeom prst="rect">
            <a:avLst/>
          </a:prstGeom>
        </p:spPr>
        <p:txBody>
          <a:bodyPr wrap="square" lIns="0" tIns="0" rIns="0" bIns="0" anchor="t">
            <a:noAutofit/>
          </a:bodyPr>
          <a:lstStyle>
            <a:lvl1pPr marL="0" indent="0" algn="l">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4279900" y="1963503"/>
            <a:ext cx="1559685" cy="1559220"/>
          </a:xfrm>
          <a:prstGeom prst="teardrop">
            <a:avLst/>
          </a:prstGeom>
          <a:ln w="28575">
            <a:solidFill>
              <a:schemeClr val="accent2"/>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5981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0" name="Text Placeholder 3"/>
          <p:cNvSpPr>
            <a:spLocks noGrp="1"/>
          </p:cNvSpPr>
          <p:nvPr>
            <p:ph type="body" sz="half" idx="20"/>
          </p:nvPr>
        </p:nvSpPr>
        <p:spPr>
          <a:xfrm>
            <a:off x="9664700" y="1937835"/>
            <a:ext cx="1851785" cy="508973"/>
          </a:xfrm>
          <a:prstGeom prst="rect">
            <a:avLst/>
          </a:prstGeom>
        </p:spPr>
        <p:txBody>
          <a:bodyPr wrap="square" lIns="0" tIns="0" rIns="0" bIns="0" anchor="t">
            <a:noAutofit/>
          </a:bodyPr>
          <a:lstStyle>
            <a:lvl1pPr marL="0" indent="0" algn="l">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7962900" y="1963503"/>
            <a:ext cx="1559685" cy="1559220"/>
          </a:xfrm>
          <a:prstGeom prst="teardrop">
            <a:avLst/>
          </a:prstGeom>
          <a:ln w="28575">
            <a:solidFill>
              <a:schemeClr val="accent3"/>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9664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3" name="Text Placeholder 3"/>
          <p:cNvSpPr>
            <a:spLocks noGrp="1"/>
          </p:cNvSpPr>
          <p:nvPr>
            <p:ph type="body" sz="half" idx="23"/>
          </p:nvPr>
        </p:nvSpPr>
        <p:spPr>
          <a:xfrm>
            <a:off x="2301116" y="3983344"/>
            <a:ext cx="1851785" cy="508973"/>
          </a:xfrm>
          <a:prstGeom prst="rect">
            <a:avLst/>
          </a:prstGeom>
        </p:spPr>
        <p:txBody>
          <a:bodyPr wrap="square" lIns="0" tIns="0" rIns="0" bIns="0" anchor="t">
            <a:noAutofit/>
          </a:bodyPr>
          <a:lstStyle>
            <a:lvl1pPr marL="0" indent="0" algn="l">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599316" y="4009013"/>
            <a:ext cx="1559685" cy="1559220"/>
          </a:xfrm>
          <a:prstGeom prst="teardrop">
            <a:avLst/>
          </a:prstGeom>
          <a:ln w="28575">
            <a:solidFill>
              <a:schemeClr val="accent4"/>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2301116"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6" name="Text Placeholder 3"/>
          <p:cNvSpPr>
            <a:spLocks noGrp="1"/>
          </p:cNvSpPr>
          <p:nvPr>
            <p:ph type="body" sz="half" idx="26"/>
          </p:nvPr>
        </p:nvSpPr>
        <p:spPr>
          <a:xfrm>
            <a:off x="5981700" y="3983344"/>
            <a:ext cx="1851785" cy="508973"/>
          </a:xfrm>
          <a:prstGeom prst="rect">
            <a:avLst/>
          </a:prstGeom>
        </p:spPr>
        <p:txBody>
          <a:bodyPr wrap="square" lIns="0" tIns="0" rIns="0" bIns="0" anchor="t">
            <a:noAutofit/>
          </a:bodyPr>
          <a:lstStyle>
            <a:lvl1pPr marL="0" indent="0" algn="l">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4279900" y="4009013"/>
            <a:ext cx="1559685" cy="1559220"/>
          </a:xfrm>
          <a:prstGeom prst="teardrop">
            <a:avLst/>
          </a:prstGeom>
          <a:ln w="28575">
            <a:solidFill>
              <a:schemeClr val="accent5"/>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5981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9" name="Text Placeholder 3"/>
          <p:cNvSpPr>
            <a:spLocks noGrp="1"/>
          </p:cNvSpPr>
          <p:nvPr>
            <p:ph type="body" sz="half" idx="29"/>
          </p:nvPr>
        </p:nvSpPr>
        <p:spPr>
          <a:xfrm>
            <a:off x="9664700" y="3983344"/>
            <a:ext cx="1851785" cy="508973"/>
          </a:xfrm>
          <a:prstGeom prst="rect">
            <a:avLst/>
          </a:prstGeom>
        </p:spPr>
        <p:txBody>
          <a:bodyPr wrap="square" lIns="0" tIns="0" rIns="0" bIns="0" anchor="t">
            <a:noAutofit/>
          </a:bodyPr>
          <a:lstStyle>
            <a:lvl1pPr marL="0" indent="0" algn="l">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7962900" y="4009013"/>
            <a:ext cx="1559685" cy="1559220"/>
          </a:xfrm>
          <a:prstGeom prst="teardrop">
            <a:avLst/>
          </a:prstGeom>
          <a:ln w="28575">
            <a:solidFill>
              <a:schemeClr val="accent6"/>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9664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Tree>
    <p:extLst>
      <p:ext uri="{BB962C8B-B14F-4D97-AF65-F5344CB8AC3E}">
        <p14:creationId xmlns:p14="http://schemas.microsoft.com/office/powerpoint/2010/main" val="184667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08">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24" name="Rounded Rectangle 23"/>
          <p:cNvSpPr/>
          <p:nvPr userDrawn="1"/>
        </p:nvSpPr>
        <p:spPr>
          <a:xfrm>
            <a:off x="872965" y="1833721"/>
            <a:ext cx="5069416" cy="2245752"/>
          </a:xfrm>
          <a:prstGeom prst="roundRect">
            <a:avLst>
              <a:gd name="adj" fmla="val 36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Picture Placeholder 7"/>
          <p:cNvSpPr>
            <a:spLocks noGrp="1"/>
          </p:cNvSpPr>
          <p:nvPr>
            <p:ph type="pic" sz="quarter" idx="15" hasCustomPrompt="1"/>
          </p:nvPr>
        </p:nvSpPr>
        <p:spPr>
          <a:xfrm>
            <a:off x="1129851" y="2005621"/>
            <a:ext cx="1868376" cy="1901952"/>
          </a:xfrm>
          <a:prstGeom prst="roundRect">
            <a:avLst>
              <a:gd name="adj" fmla="val 8424"/>
            </a:avLst>
          </a:prstGeom>
          <a:ln>
            <a:noFill/>
          </a:ln>
        </p:spPr>
        <p:txBody>
          <a:bodyPr bIns="274320" anchor="b"/>
          <a:lstStyle>
            <a:lvl1pPr algn="ctr">
              <a:buNone/>
              <a:defRPr sz="1600">
                <a:solidFill>
                  <a:schemeClr val="bg1"/>
                </a:solidFill>
              </a:defRPr>
            </a:lvl1pPr>
          </a:lstStyle>
          <a:p>
            <a:r>
              <a:rPr lang="en-US" dirty="0"/>
              <a:t>Image Holder</a:t>
            </a:r>
          </a:p>
        </p:txBody>
      </p:sp>
    </p:spTree>
    <p:extLst>
      <p:ext uri="{BB962C8B-B14F-4D97-AF65-F5344CB8AC3E}">
        <p14:creationId xmlns:p14="http://schemas.microsoft.com/office/powerpoint/2010/main" val="2494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4" grpId="0" animBg="1"/>
      <p:bldP spid="27"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1" y="1511762"/>
            <a:ext cx="369811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8483239" y="1511762"/>
            <a:ext cx="370876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31" name="Rectangle 30"/>
          <p:cNvSpPr/>
          <p:nvPr/>
        </p:nvSpPr>
        <p:spPr>
          <a:xfrm>
            <a:off x="3698114" y="1511764"/>
            <a:ext cx="4785125" cy="2841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95700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2" name="Picture Placeholder 7"/>
          <p:cNvSpPr>
            <a:spLocks noGrp="1"/>
          </p:cNvSpPr>
          <p:nvPr>
            <p:ph type="pic" sz="quarter" idx="15" hasCustomPrompt="1"/>
          </p:nvPr>
        </p:nvSpPr>
        <p:spPr>
          <a:xfrm>
            <a:off x="6019190" y="1431959"/>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6019190" y="3429000"/>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73939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3" name="Picture Placeholder 7"/>
          <p:cNvSpPr>
            <a:spLocks noGrp="1"/>
          </p:cNvSpPr>
          <p:nvPr>
            <p:ph type="pic" sz="quarter" idx="16" hasCustomPrompt="1"/>
          </p:nvPr>
        </p:nvSpPr>
        <p:spPr>
          <a:xfrm>
            <a:off x="9042400" y="3251201"/>
            <a:ext cx="2540000" cy="134119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8" name="Picture Placeholder 7"/>
          <p:cNvSpPr>
            <a:spLocks noGrp="1"/>
          </p:cNvSpPr>
          <p:nvPr>
            <p:ph type="pic" sz="quarter" idx="17" hasCustomPrompt="1"/>
          </p:nvPr>
        </p:nvSpPr>
        <p:spPr>
          <a:xfrm>
            <a:off x="6448268" y="4703206"/>
            <a:ext cx="2540000" cy="134119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grpSp>
        <p:nvGrpSpPr>
          <p:cNvPr id="25" name="Group 24"/>
          <p:cNvGrpSpPr/>
          <p:nvPr userDrawn="1"/>
        </p:nvGrpSpPr>
        <p:grpSpPr>
          <a:xfrm>
            <a:off x="9042400" y="1786333"/>
            <a:ext cx="2540000" cy="1365603"/>
            <a:chOff x="4750079" y="1706835"/>
            <a:chExt cx="1785974" cy="1044090"/>
          </a:xfrm>
        </p:grpSpPr>
        <p:sp>
          <p:nvSpPr>
            <p:cNvPr id="26" name="Rectangle 25"/>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Rectangle 26"/>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31" name="Picture Placeholder 7"/>
          <p:cNvSpPr>
            <a:spLocks noGrp="1"/>
          </p:cNvSpPr>
          <p:nvPr>
            <p:ph type="pic" sz="quarter" idx="15" hasCustomPrompt="1"/>
          </p:nvPr>
        </p:nvSpPr>
        <p:spPr>
          <a:xfrm>
            <a:off x="6448268" y="1817965"/>
            <a:ext cx="2540000" cy="134119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grpSp>
        <p:nvGrpSpPr>
          <p:cNvPr id="32" name="Group 31"/>
          <p:cNvGrpSpPr/>
          <p:nvPr userDrawn="1"/>
        </p:nvGrpSpPr>
        <p:grpSpPr>
          <a:xfrm>
            <a:off x="6448268" y="3254528"/>
            <a:ext cx="2540000" cy="1365603"/>
            <a:chOff x="4750079" y="1706835"/>
            <a:chExt cx="1785974" cy="1044090"/>
          </a:xfrm>
        </p:grpSpPr>
        <p:sp>
          <p:nvSpPr>
            <p:cNvPr id="33" name="Rectangle 32"/>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Rectangle 33"/>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5" name="Group 34"/>
          <p:cNvGrpSpPr/>
          <p:nvPr userDrawn="1"/>
        </p:nvGrpSpPr>
        <p:grpSpPr>
          <a:xfrm>
            <a:off x="9042400" y="4706533"/>
            <a:ext cx="2540000" cy="1365603"/>
            <a:chOff x="4750079" y="1706835"/>
            <a:chExt cx="1785974" cy="1044090"/>
          </a:xfrm>
        </p:grpSpPr>
        <p:sp>
          <p:nvSpPr>
            <p:cNvPr id="36" name="Rectangle 35"/>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Rectangle 36"/>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185578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3" grpId="0"/>
      <p:bldP spid="8" grpId="0"/>
      <p:bldP spid="31"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19" name="Group 18"/>
          <p:cNvGrpSpPr/>
          <p:nvPr userDrawn="1"/>
        </p:nvGrpSpPr>
        <p:grpSpPr>
          <a:xfrm>
            <a:off x="554382" y="1694000"/>
            <a:ext cx="2274957" cy="2034883"/>
            <a:chOff x="4750079" y="1706835"/>
            <a:chExt cx="1785974" cy="1044090"/>
          </a:xfrm>
        </p:grpSpPr>
        <p:sp>
          <p:nvSpPr>
            <p:cNvPr id="20" name="Rectangle 19"/>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23" name="Group 22"/>
          <p:cNvGrpSpPr/>
          <p:nvPr userDrawn="1"/>
        </p:nvGrpSpPr>
        <p:grpSpPr>
          <a:xfrm>
            <a:off x="9362662" y="1694000"/>
            <a:ext cx="2274957" cy="2034883"/>
            <a:chOff x="4750079" y="1706835"/>
            <a:chExt cx="1785974" cy="1044090"/>
          </a:xfrm>
        </p:grpSpPr>
        <p:sp>
          <p:nvSpPr>
            <p:cNvPr id="24" name="Rectangle 23"/>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Rectangle 24"/>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2" name="Group 31"/>
          <p:cNvGrpSpPr/>
          <p:nvPr userDrawn="1"/>
        </p:nvGrpSpPr>
        <p:grpSpPr>
          <a:xfrm>
            <a:off x="554382" y="3947368"/>
            <a:ext cx="2274957" cy="2034883"/>
            <a:chOff x="4750079" y="1706835"/>
            <a:chExt cx="1785974" cy="1044090"/>
          </a:xfrm>
        </p:grpSpPr>
        <p:sp>
          <p:nvSpPr>
            <p:cNvPr id="35" name="Rectangle 34"/>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Rectangle 37"/>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0" name="Group 39"/>
          <p:cNvGrpSpPr/>
          <p:nvPr userDrawn="1"/>
        </p:nvGrpSpPr>
        <p:grpSpPr>
          <a:xfrm>
            <a:off x="9362662" y="3947368"/>
            <a:ext cx="2274957" cy="2034883"/>
            <a:chOff x="4750079" y="1706835"/>
            <a:chExt cx="1785974" cy="1044090"/>
          </a:xfrm>
        </p:grpSpPr>
        <p:sp>
          <p:nvSpPr>
            <p:cNvPr id="41" name="Rectangle 40"/>
            <p:cNvSpPr/>
            <p:nvPr/>
          </p:nvSpPr>
          <p:spPr>
            <a:xfrm>
              <a:off x="4750079" y="1747885"/>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2" name="Rectangle 41"/>
            <p:cNvSpPr/>
            <p:nvPr/>
          </p:nvSpPr>
          <p:spPr>
            <a:xfrm>
              <a:off x="4750079" y="1706835"/>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47" name="Picture Placeholder 7"/>
          <p:cNvSpPr>
            <a:spLocks noGrp="1"/>
          </p:cNvSpPr>
          <p:nvPr>
            <p:ph type="pic" sz="quarter" idx="15" hasCustomPrompt="1"/>
          </p:nvPr>
        </p:nvSpPr>
        <p:spPr>
          <a:xfrm>
            <a:off x="2829339" y="1694000"/>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48" name="Picture Placeholder 7"/>
          <p:cNvSpPr>
            <a:spLocks noGrp="1"/>
          </p:cNvSpPr>
          <p:nvPr>
            <p:ph type="pic" sz="quarter" idx="16" hasCustomPrompt="1"/>
          </p:nvPr>
        </p:nvSpPr>
        <p:spPr>
          <a:xfrm>
            <a:off x="6177721" y="1694000"/>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17" hasCustomPrompt="1"/>
          </p:nvPr>
        </p:nvSpPr>
        <p:spPr>
          <a:xfrm>
            <a:off x="2829339" y="3947368"/>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50" name="Picture Placeholder 7"/>
          <p:cNvSpPr>
            <a:spLocks noGrp="1"/>
          </p:cNvSpPr>
          <p:nvPr>
            <p:ph type="pic" sz="quarter" idx="18" hasCustomPrompt="1"/>
          </p:nvPr>
        </p:nvSpPr>
        <p:spPr>
          <a:xfrm>
            <a:off x="6177721" y="3947368"/>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9"/>
          </p:nvPr>
        </p:nvSpPr>
        <p:spPr>
          <a:xfrm>
            <a:off x="633293" y="2243103"/>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2" name="Text Placeholder 3"/>
          <p:cNvSpPr>
            <a:spLocks noGrp="1"/>
          </p:cNvSpPr>
          <p:nvPr>
            <p:ph type="body" sz="half" idx="20"/>
          </p:nvPr>
        </p:nvSpPr>
        <p:spPr>
          <a:xfrm>
            <a:off x="626267" y="1943100"/>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3" name="Text Placeholder 3"/>
          <p:cNvSpPr>
            <a:spLocks noGrp="1"/>
          </p:cNvSpPr>
          <p:nvPr>
            <p:ph type="body" sz="half" idx="21"/>
          </p:nvPr>
        </p:nvSpPr>
        <p:spPr>
          <a:xfrm>
            <a:off x="633293" y="4441675"/>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4" name="Text Placeholder 3"/>
          <p:cNvSpPr>
            <a:spLocks noGrp="1"/>
          </p:cNvSpPr>
          <p:nvPr>
            <p:ph type="body" sz="half" idx="22"/>
          </p:nvPr>
        </p:nvSpPr>
        <p:spPr>
          <a:xfrm>
            <a:off x="626267" y="4141672"/>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5" name="Text Placeholder 3"/>
          <p:cNvSpPr>
            <a:spLocks noGrp="1"/>
          </p:cNvSpPr>
          <p:nvPr>
            <p:ph type="body" sz="half" idx="23"/>
          </p:nvPr>
        </p:nvSpPr>
        <p:spPr>
          <a:xfrm>
            <a:off x="9458587" y="2243103"/>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6" name="Text Placeholder 3"/>
          <p:cNvSpPr>
            <a:spLocks noGrp="1"/>
          </p:cNvSpPr>
          <p:nvPr>
            <p:ph type="body" sz="half" idx="24"/>
          </p:nvPr>
        </p:nvSpPr>
        <p:spPr>
          <a:xfrm>
            <a:off x="9451561" y="1943100"/>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7" name="Text Placeholder 3"/>
          <p:cNvSpPr>
            <a:spLocks noGrp="1"/>
          </p:cNvSpPr>
          <p:nvPr>
            <p:ph type="body" sz="half" idx="25"/>
          </p:nvPr>
        </p:nvSpPr>
        <p:spPr>
          <a:xfrm>
            <a:off x="9458587" y="4492475"/>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8" name="Text Placeholder 3"/>
          <p:cNvSpPr>
            <a:spLocks noGrp="1"/>
          </p:cNvSpPr>
          <p:nvPr>
            <p:ph type="body" sz="half" idx="26"/>
          </p:nvPr>
        </p:nvSpPr>
        <p:spPr>
          <a:xfrm>
            <a:off x="9451561" y="4192472"/>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135155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52">
                                            <p:txEl>
                                              <p:pRg st="0" end="0"/>
                                            </p:txEl>
                                          </p:spTgt>
                                        </p:tgtEl>
                                        <p:attrNameLst>
                                          <p:attrName>style.visibility</p:attrName>
                                        </p:attrNameLst>
                                      </p:cBhvr>
                                      <p:to>
                                        <p:strVal val="visible"/>
                                      </p:to>
                                    </p:set>
                                    <p:animEffect transition="in" filter="wipe(down)">
                                      <p:cBhvr>
                                        <p:cTn id="19" dur="500"/>
                                        <p:tgtEl>
                                          <p:spTgt spid="52">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51">
                                            <p:txEl>
                                              <p:pRg st="0" end="0"/>
                                            </p:txEl>
                                          </p:spTgt>
                                        </p:tgtEl>
                                        <p:attrNameLst>
                                          <p:attrName>style.visibility</p:attrName>
                                        </p:attrNameLst>
                                      </p:cBhvr>
                                      <p:to>
                                        <p:strVal val="visible"/>
                                      </p:to>
                                    </p:set>
                                    <p:animEffect transition="in" filter="wipe(down)">
                                      <p:cBhvr>
                                        <p:cTn id="23" dur="500"/>
                                        <p:tgtEl>
                                          <p:spTgt spid="51">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4">
                                            <p:txEl>
                                              <p:pRg st="0" end="0"/>
                                            </p:txEl>
                                          </p:spTgt>
                                        </p:tgtEl>
                                        <p:attrNameLst>
                                          <p:attrName>style.visibility</p:attrName>
                                        </p:attrNameLst>
                                      </p:cBhvr>
                                      <p:to>
                                        <p:strVal val="visible"/>
                                      </p:to>
                                    </p:set>
                                    <p:animEffect transition="in" filter="wipe(down)">
                                      <p:cBhvr>
                                        <p:cTn id="35" dur="500"/>
                                        <p:tgtEl>
                                          <p:spTgt spid="54">
                                            <p:txEl>
                                              <p:pRg st="0" end="0"/>
                                            </p:txEl>
                                          </p:spTgt>
                                        </p:tgtEl>
                                      </p:cBhvr>
                                    </p:animEffect>
                                  </p:childTnLst>
                                </p:cTn>
                              </p:par>
                            </p:childTnLst>
                          </p:cTn>
                        </p:par>
                        <p:par>
                          <p:cTn id="36" fill="hold">
                            <p:stCondLst>
                              <p:cond delay="4000"/>
                            </p:stCondLst>
                            <p:childTnLst>
                              <p:par>
                                <p:cTn id="37" presetID="2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53">
                                            <p:txEl>
                                              <p:pRg st="0" end="0"/>
                                            </p:txEl>
                                          </p:spTgt>
                                        </p:tgtEl>
                                        <p:attrNameLst>
                                          <p:attrName>style.visibility</p:attrName>
                                        </p:attrNameLst>
                                      </p:cBhvr>
                                      <p:to>
                                        <p:strVal val="visible"/>
                                      </p:to>
                                    </p:set>
                                    <p:animEffect transition="in" filter="wipe(down)">
                                      <p:cBhvr>
                                        <p:cTn id="39" dur="500"/>
                                        <p:tgtEl>
                                          <p:spTgt spid="53">
                                            <p:txEl>
                                              <p:pRg st="0" end="0"/>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right)">
                                      <p:cBhvr>
                                        <p:cTn id="47" dur="500"/>
                                        <p:tgtEl>
                                          <p:spTgt spid="23"/>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56">
                                            <p:txEl>
                                              <p:pRg st="0" end="0"/>
                                            </p:txEl>
                                          </p:spTgt>
                                        </p:tgtEl>
                                        <p:attrNameLst>
                                          <p:attrName>style.visibility</p:attrName>
                                        </p:attrNameLst>
                                      </p:cBhvr>
                                      <p:to>
                                        <p:strVal val="visible"/>
                                      </p:to>
                                    </p:set>
                                    <p:animEffect transition="in" filter="wipe(down)">
                                      <p:cBhvr>
                                        <p:cTn id="51" dur="500"/>
                                        <p:tgtEl>
                                          <p:spTgt spid="56">
                                            <p:txEl>
                                              <p:pRg st="0" end="0"/>
                                            </p:txEl>
                                          </p:spTgt>
                                        </p:tgtEl>
                                      </p:cBhvr>
                                    </p:animEffect>
                                  </p:childTnLst>
                                </p:cTn>
                              </p:par>
                            </p:childTnLst>
                          </p:cTn>
                        </p:par>
                        <p:par>
                          <p:cTn id="52" fill="hold">
                            <p:stCondLst>
                              <p:cond delay="6000"/>
                            </p:stCondLst>
                            <p:childTnLst>
                              <p:par>
                                <p:cTn id="53" presetID="22" presetClass="entr" presetSubtype="4" fill="hold" grpId="0" nodeType="afterEffect" nodePh="1">
                                  <p:stCondLst>
                                    <p:cond delay="0"/>
                                  </p:stCondLst>
                                  <p:endCondLst>
                                    <p:cond evt="begin" delay="0">
                                      <p:tn val="53"/>
                                    </p:cond>
                                  </p:endCondLst>
                                  <p:childTnLst>
                                    <p:set>
                                      <p:cBhvr>
                                        <p:cTn id="54" dur="1" fill="hold">
                                          <p:stCondLst>
                                            <p:cond delay="0"/>
                                          </p:stCondLst>
                                        </p:cTn>
                                        <p:tgtEl>
                                          <p:spTgt spid="55">
                                            <p:txEl>
                                              <p:pRg st="0" end="0"/>
                                            </p:txEl>
                                          </p:spTgt>
                                        </p:tgtEl>
                                        <p:attrNameLst>
                                          <p:attrName>style.visibility</p:attrName>
                                        </p:attrNameLst>
                                      </p:cBhvr>
                                      <p:to>
                                        <p:strVal val="visible"/>
                                      </p:to>
                                    </p:set>
                                    <p:animEffect transition="in" filter="wipe(down)">
                                      <p:cBhvr>
                                        <p:cTn id="55" dur="500"/>
                                        <p:tgtEl>
                                          <p:spTgt spid="55">
                                            <p:txEl>
                                              <p:pRg st="0" end="0"/>
                                            </p:txEl>
                                          </p:spTgt>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right)">
                                      <p:cBhvr>
                                        <p:cTn id="59" dur="500"/>
                                        <p:tgtEl>
                                          <p:spTgt spid="48"/>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right)">
                                      <p:cBhvr>
                                        <p:cTn id="63" dur="500"/>
                                        <p:tgtEl>
                                          <p:spTgt spid="4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58">
                                            <p:txEl>
                                              <p:pRg st="0" end="0"/>
                                            </p:txEl>
                                          </p:spTgt>
                                        </p:tgtEl>
                                        <p:attrNameLst>
                                          <p:attrName>style.visibility</p:attrName>
                                        </p:attrNameLst>
                                      </p:cBhvr>
                                      <p:to>
                                        <p:strVal val="visible"/>
                                      </p:to>
                                    </p:set>
                                    <p:animEffect transition="in" filter="wipe(down)">
                                      <p:cBhvr>
                                        <p:cTn id="67" dur="500"/>
                                        <p:tgtEl>
                                          <p:spTgt spid="58">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wipe(down)">
                                      <p:cBhvr>
                                        <p:cTn id="71" dur="500"/>
                                        <p:tgtEl>
                                          <p:spTgt spid="57">
                                            <p:txEl>
                                              <p:pRg st="0" end="0"/>
                                            </p:txEl>
                                          </p:spTgt>
                                        </p:tgtEl>
                                      </p:cBhvr>
                                    </p:animEffect>
                                  </p:childTnLst>
                                </p:cTn>
                              </p:par>
                            </p:childTnLst>
                          </p:cTn>
                        </p:par>
                        <p:par>
                          <p:cTn id="72" fill="hold">
                            <p:stCondLst>
                              <p:cond delay="8500"/>
                            </p:stCondLst>
                            <p:childTnLst>
                              <p:par>
                                <p:cTn id="73" presetID="22" presetClass="entr" presetSubtype="2"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right)">
                                      <p:cBhvr>
                                        <p:cTn id="7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7" grpId="0"/>
      <p:bldP spid="48" grpId="0"/>
      <p:bldP spid="49" grpId="0"/>
      <p:bldP spid="50" grpId="0"/>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down)">
                      <p:cBhvr>
                        <p:cTn dur="500"/>
                        <p:tgtEl>
                          <p:spTgt spid="52"/>
                        </p:tgtEl>
                      </p:cBhvr>
                    </p:animEffect>
                  </p:childTnLst>
                </p:cTn>
              </p:par>
            </p:tnLst>
          </p:tmpl>
        </p:tmplLst>
      </p:bldP>
      <p:bldP spid="5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Effect transition="in" filter="wipe(down)">
                      <p:cBhvr>
                        <p:cTn dur="500"/>
                        <p:tgtEl>
                          <p:spTgt spid="53"/>
                        </p:tgtEl>
                      </p:cBhvr>
                    </p:animEffect>
                  </p:childTnLst>
                </p:cTn>
              </p:par>
            </p:tnLst>
          </p:tmpl>
        </p:tmplLst>
      </p:bldP>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5"/>
                        </p:tgtEl>
                        <p:attrNameLst>
                          <p:attrName>style.visibility</p:attrName>
                        </p:attrNameLst>
                      </p:cBhvr>
                      <p:to>
                        <p:strVal val="visible"/>
                      </p:to>
                    </p:set>
                    <p:animEffect transition="in" filter="wipe(down)">
                      <p:cBhvr>
                        <p:cTn dur="500"/>
                        <p:tgtEl>
                          <p:spTgt spid="55"/>
                        </p:tgtEl>
                      </p:cBhvr>
                    </p:animEffect>
                  </p:childTnLst>
                </p:cTn>
              </p:par>
            </p:tnLst>
          </p:tmpl>
        </p:tmplLst>
      </p:bldP>
      <p:bldP spid="5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down)">
                      <p:cBhvr>
                        <p:cTn dur="500"/>
                        <p:tgtEl>
                          <p:spTgt spid="56"/>
                        </p:tgtEl>
                      </p:cBhvr>
                    </p:animEffect>
                  </p:childTnLst>
                </p:cTn>
              </p:par>
            </p:tnLst>
          </p:tmpl>
        </p:tmplLst>
      </p:bldP>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down)">
                      <p:cBhvr>
                        <p:cTn dur="500"/>
                        <p:tgtEl>
                          <p:spTgt spid="58"/>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2" name="Group 18"/>
          <p:cNvGrpSpPr/>
          <p:nvPr userDrawn="1"/>
        </p:nvGrpSpPr>
        <p:grpSpPr>
          <a:xfrm>
            <a:off x="0" y="1686200"/>
            <a:ext cx="2438400" cy="2243000"/>
            <a:chOff x="4750079" y="1706835"/>
            <a:chExt cx="1785974" cy="1044090"/>
          </a:xfrm>
        </p:grpSpPr>
        <p:sp>
          <p:nvSpPr>
            <p:cNvPr id="20" name="Rectangle 19"/>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 name="Group 22"/>
          <p:cNvGrpSpPr/>
          <p:nvPr userDrawn="1"/>
        </p:nvGrpSpPr>
        <p:grpSpPr>
          <a:xfrm>
            <a:off x="4876800" y="1686200"/>
            <a:ext cx="2438400" cy="2243000"/>
            <a:chOff x="4750079" y="1706835"/>
            <a:chExt cx="1785974" cy="1044090"/>
          </a:xfrm>
        </p:grpSpPr>
        <p:sp>
          <p:nvSpPr>
            <p:cNvPr id="24" name="Rectangle 23"/>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Rectangle 24"/>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0" name="Group 22"/>
          <p:cNvGrpSpPr/>
          <p:nvPr userDrawn="1"/>
        </p:nvGrpSpPr>
        <p:grpSpPr>
          <a:xfrm>
            <a:off x="9753600" y="1686200"/>
            <a:ext cx="2438400" cy="2243000"/>
            <a:chOff x="4750079" y="1706835"/>
            <a:chExt cx="1785974" cy="1044090"/>
          </a:xfrm>
        </p:grpSpPr>
        <p:sp>
          <p:nvSpPr>
            <p:cNvPr id="43" name="Rectangle 42"/>
            <p:cNvSpPr/>
            <p:nvPr/>
          </p:nvSpPr>
          <p:spPr>
            <a:xfrm>
              <a:off x="4750079" y="1747885"/>
              <a:ext cx="1785974" cy="10030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Rectangle 43"/>
            <p:cNvSpPr/>
            <p:nvPr/>
          </p:nvSpPr>
          <p:spPr>
            <a:xfrm>
              <a:off x="4750079" y="1706835"/>
              <a:ext cx="1785974" cy="1003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61" name="Group 22"/>
          <p:cNvGrpSpPr/>
          <p:nvPr userDrawn="1"/>
        </p:nvGrpSpPr>
        <p:grpSpPr>
          <a:xfrm>
            <a:off x="7315200" y="3929200"/>
            <a:ext cx="2438400" cy="2243000"/>
            <a:chOff x="4750079" y="1706835"/>
            <a:chExt cx="1785974" cy="1044090"/>
          </a:xfrm>
        </p:grpSpPr>
        <p:sp>
          <p:nvSpPr>
            <p:cNvPr id="68" name="Rectangle 67"/>
            <p:cNvSpPr/>
            <p:nvPr/>
          </p:nvSpPr>
          <p:spPr>
            <a:xfrm>
              <a:off x="4750079" y="1747885"/>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9" name="Rectangle 68"/>
            <p:cNvSpPr/>
            <p:nvPr/>
          </p:nvSpPr>
          <p:spPr>
            <a:xfrm>
              <a:off x="4750079" y="1706835"/>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62" name="Group 22"/>
          <p:cNvGrpSpPr/>
          <p:nvPr userDrawn="1"/>
        </p:nvGrpSpPr>
        <p:grpSpPr>
          <a:xfrm>
            <a:off x="2438400" y="3929200"/>
            <a:ext cx="2438400" cy="2243000"/>
            <a:chOff x="4750079" y="1706835"/>
            <a:chExt cx="1785974" cy="1044090"/>
          </a:xfrm>
        </p:grpSpPr>
        <p:sp>
          <p:nvSpPr>
            <p:cNvPr id="66" name="Rectangle 65"/>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7" name="Rectangle 66"/>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74" name="Picture Placeholder 7"/>
          <p:cNvSpPr>
            <a:spLocks noGrp="1"/>
          </p:cNvSpPr>
          <p:nvPr>
            <p:ph type="pic" sz="quarter" idx="16" hasCustomPrompt="1"/>
          </p:nvPr>
        </p:nvSpPr>
        <p:spPr>
          <a:xfrm>
            <a:off x="2438400" y="1686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5" name="Picture Placeholder 7"/>
          <p:cNvSpPr>
            <a:spLocks noGrp="1"/>
          </p:cNvSpPr>
          <p:nvPr>
            <p:ph type="pic" sz="quarter" idx="17" hasCustomPrompt="1"/>
          </p:nvPr>
        </p:nvSpPr>
        <p:spPr>
          <a:xfrm>
            <a:off x="7315200" y="1686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6" name="Picture Placeholder 7"/>
          <p:cNvSpPr>
            <a:spLocks noGrp="1"/>
          </p:cNvSpPr>
          <p:nvPr>
            <p:ph type="pic" sz="quarter" idx="18" hasCustomPrompt="1"/>
          </p:nvPr>
        </p:nvSpPr>
        <p:spPr>
          <a:xfrm>
            <a:off x="0" y="3929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7" name="Picture Placeholder 7"/>
          <p:cNvSpPr>
            <a:spLocks noGrp="1"/>
          </p:cNvSpPr>
          <p:nvPr>
            <p:ph type="pic" sz="quarter" idx="19" hasCustomPrompt="1"/>
          </p:nvPr>
        </p:nvSpPr>
        <p:spPr>
          <a:xfrm>
            <a:off x="4876800" y="3929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8" name="Picture Placeholder 7"/>
          <p:cNvSpPr>
            <a:spLocks noGrp="1"/>
          </p:cNvSpPr>
          <p:nvPr>
            <p:ph type="pic" sz="quarter" idx="20" hasCustomPrompt="1"/>
          </p:nvPr>
        </p:nvSpPr>
        <p:spPr>
          <a:xfrm>
            <a:off x="9732043" y="3929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9" name="Text Placeholder 3"/>
          <p:cNvSpPr>
            <a:spLocks noGrp="1"/>
          </p:cNvSpPr>
          <p:nvPr>
            <p:ph type="body" sz="half" idx="21"/>
          </p:nvPr>
        </p:nvSpPr>
        <p:spPr>
          <a:xfrm>
            <a:off x="158755" y="2307681"/>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0" name="Text Placeholder 3"/>
          <p:cNvSpPr>
            <a:spLocks noGrp="1"/>
          </p:cNvSpPr>
          <p:nvPr>
            <p:ph type="body" sz="half" idx="22"/>
          </p:nvPr>
        </p:nvSpPr>
        <p:spPr>
          <a:xfrm>
            <a:off x="151729" y="2007679"/>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1" name="Text Placeholder 3"/>
          <p:cNvSpPr>
            <a:spLocks noGrp="1"/>
          </p:cNvSpPr>
          <p:nvPr>
            <p:ph type="body" sz="half" idx="23"/>
          </p:nvPr>
        </p:nvSpPr>
        <p:spPr>
          <a:xfrm>
            <a:off x="2603101" y="4613636"/>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2" name="Text Placeholder 3"/>
          <p:cNvSpPr>
            <a:spLocks noGrp="1"/>
          </p:cNvSpPr>
          <p:nvPr>
            <p:ph type="body" sz="half" idx="24"/>
          </p:nvPr>
        </p:nvSpPr>
        <p:spPr>
          <a:xfrm>
            <a:off x="2596075" y="4313633"/>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3" name="Text Placeholder 3"/>
          <p:cNvSpPr>
            <a:spLocks noGrp="1"/>
          </p:cNvSpPr>
          <p:nvPr>
            <p:ph type="body" sz="half" idx="25"/>
          </p:nvPr>
        </p:nvSpPr>
        <p:spPr>
          <a:xfrm>
            <a:off x="5054334" y="2307681"/>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4" name="Text Placeholder 3"/>
          <p:cNvSpPr>
            <a:spLocks noGrp="1"/>
          </p:cNvSpPr>
          <p:nvPr>
            <p:ph type="body" sz="half" idx="26"/>
          </p:nvPr>
        </p:nvSpPr>
        <p:spPr>
          <a:xfrm>
            <a:off x="5047308" y="2007679"/>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5" name="Text Placeholder 3"/>
          <p:cNvSpPr>
            <a:spLocks noGrp="1"/>
          </p:cNvSpPr>
          <p:nvPr>
            <p:ph type="body" sz="half" idx="27"/>
          </p:nvPr>
        </p:nvSpPr>
        <p:spPr>
          <a:xfrm>
            <a:off x="7485709" y="4613636"/>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6" name="Text Placeholder 3"/>
          <p:cNvSpPr>
            <a:spLocks noGrp="1"/>
          </p:cNvSpPr>
          <p:nvPr>
            <p:ph type="body" sz="half" idx="28"/>
          </p:nvPr>
        </p:nvSpPr>
        <p:spPr>
          <a:xfrm>
            <a:off x="7478683" y="4313633"/>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7" name="Text Placeholder 3"/>
          <p:cNvSpPr>
            <a:spLocks noGrp="1"/>
          </p:cNvSpPr>
          <p:nvPr>
            <p:ph type="body" sz="half" idx="29"/>
          </p:nvPr>
        </p:nvSpPr>
        <p:spPr>
          <a:xfrm>
            <a:off x="9955626" y="2307681"/>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8" name="Text Placeholder 3"/>
          <p:cNvSpPr>
            <a:spLocks noGrp="1"/>
          </p:cNvSpPr>
          <p:nvPr>
            <p:ph type="body" sz="half" idx="30"/>
          </p:nvPr>
        </p:nvSpPr>
        <p:spPr>
          <a:xfrm>
            <a:off x="9948600" y="2007679"/>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320617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80">
                                            <p:txEl>
                                              <p:pRg st="0" end="0"/>
                                            </p:txEl>
                                          </p:spTgt>
                                        </p:tgtEl>
                                        <p:attrNameLst>
                                          <p:attrName>style.visibility</p:attrName>
                                        </p:attrNameLst>
                                      </p:cBhvr>
                                      <p:to>
                                        <p:strVal val="visible"/>
                                      </p:to>
                                    </p:set>
                                    <p:animEffect transition="in" filter="wipe(down)">
                                      <p:cBhvr>
                                        <p:cTn id="19" dur="500"/>
                                        <p:tgtEl>
                                          <p:spTgt spid="80">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79">
                                            <p:txEl>
                                              <p:pRg st="0" end="0"/>
                                            </p:txEl>
                                          </p:spTgt>
                                        </p:tgtEl>
                                        <p:attrNameLst>
                                          <p:attrName>style.visibility</p:attrName>
                                        </p:attrNameLst>
                                      </p:cBhvr>
                                      <p:to>
                                        <p:strVal val="visible"/>
                                      </p:to>
                                    </p:set>
                                    <p:animEffect transition="in" filter="wipe(down)">
                                      <p:cBhvr>
                                        <p:cTn id="23" dur="500"/>
                                        <p:tgtEl>
                                          <p:spTgt spid="79">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up)">
                                      <p:cBhvr>
                                        <p:cTn id="27" dur="500"/>
                                        <p:tgtEl>
                                          <p:spTgt spid="76"/>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down)">
                                      <p:cBhvr>
                                        <p:cTn id="31" dur="500"/>
                                        <p:tgtEl>
                                          <p:spTgt spid="62"/>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82">
                                            <p:txEl>
                                              <p:pRg st="0" end="0"/>
                                            </p:txEl>
                                          </p:spTgt>
                                        </p:tgtEl>
                                        <p:attrNameLst>
                                          <p:attrName>style.visibility</p:attrName>
                                        </p:attrNameLst>
                                      </p:cBhvr>
                                      <p:to>
                                        <p:strVal val="visible"/>
                                      </p:to>
                                    </p:set>
                                    <p:animEffect transition="in" filter="wipe(down)">
                                      <p:cBhvr>
                                        <p:cTn id="35" dur="500"/>
                                        <p:tgtEl>
                                          <p:spTgt spid="82">
                                            <p:txEl>
                                              <p:pRg st="0" end="0"/>
                                            </p:txEl>
                                          </p:spTgt>
                                        </p:tgtEl>
                                      </p:cBhvr>
                                    </p:animEffect>
                                  </p:childTnLst>
                                </p:cTn>
                              </p:par>
                            </p:childTnLst>
                          </p:cTn>
                        </p:par>
                        <p:par>
                          <p:cTn id="36" fill="hold">
                            <p:stCondLst>
                              <p:cond delay="4000"/>
                            </p:stCondLst>
                            <p:childTnLst>
                              <p:par>
                                <p:cTn id="37" presetID="2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81">
                                            <p:txEl>
                                              <p:pRg st="0" end="0"/>
                                            </p:txEl>
                                          </p:spTgt>
                                        </p:tgtEl>
                                        <p:attrNameLst>
                                          <p:attrName>style.visibility</p:attrName>
                                        </p:attrNameLst>
                                      </p:cBhvr>
                                      <p:to>
                                        <p:strVal val="visible"/>
                                      </p:to>
                                    </p:set>
                                    <p:animEffect transition="in" filter="wipe(down)">
                                      <p:cBhvr>
                                        <p:cTn id="39" dur="500"/>
                                        <p:tgtEl>
                                          <p:spTgt spid="81">
                                            <p:txEl>
                                              <p:pRg st="0" end="0"/>
                                            </p:tx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down)">
                                      <p:cBhvr>
                                        <p:cTn id="43" dur="500"/>
                                        <p:tgtEl>
                                          <p:spTgt spid="74"/>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4">
                                            <p:txEl>
                                              <p:pRg st="0" end="0"/>
                                            </p:txEl>
                                          </p:spTgt>
                                        </p:tgtEl>
                                        <p:attrNameLst>
                                          <p:attrName>style.visibility</p:attrName>
                                        </p:attrNameLst>
                                      </p:cBhvr>
                                      <p:to>
                                        <p:strVal val="visible"/>
                                      </p:to>
                                    </p:set>
                                    <p:animEffect transition="in" filter="wipe(down)">
                                      <p:cBhvr>
                                        <p:cTn id="51" dur="500"/>
                                        <p:tgtEl>
                                          <p:spTgt spid="84">
                                            <p:txEl>
                                              <p:pRg st="0" end="0"/>
                                            </p:txEl>
                                          </p:spTgt>
                                        </p:tgtEl>
                                      </p:cBhvr>
                                    </p:animEffect>
                                  </p:childTnLst>
                                </p:cTn>
                              </p:par>
                            </p:childTnLst>
                          </p:cTn>
                        </p:par>
                        <p:par>
                          <p:cTn id="52" fill="hold">
                            <p:stCondLst>
                              <p:cond delay="6000"/>
                            </p:stCondLst>
                            <p:childTnLst>
                              <p:par>
                                <p:cTn id="53" presetID="22" presetClass="entr" presetSubtype="4" fill="hold" grpId="0" nodeType="afterEffect" nodePh="1">
                                  <p:stCondLst>
                                    <p:cond delay="0"/>
                                  </p:stCondLst>
                                  <p:endCondLst>
                                    <p:cond evt="begin" delay="0">
                                      <p:tn val="53"/>
                                    </p:cond>
                                  </p:endCondLst>
                                  <p:childTnLst>
                                    <p:set>
                                      <p:cBhvr>
                                        <p:cTn id="54" dur="1" fill="hold">
                                          <p:stCondLst>
                                            <p:cond delay="0"/>
                                          </p:stCondLst>
                                        </p:cTn>
                                        <p:tgtEl>
                                          <p:spTgt spid="83">
                                            <p:txEl>
                                              <p:pRg st="0" end="0"/>
                                            </p:txEl>
                                          </p:spTgt>
                                        </p:tgtEl>
                                        <p:attrNameLst>
                                          <p:attrName>style.visibility</p:attrName>
                                        </p:attrNameLst>
                                      </p:cBhvr>
                                      <p:to>
                                        <p:strVal val="visible"/>
                                      </p:to>
                                    </p:set>
                                    <p:animEffect transition="in" filter="wipe(down)">
                                      <p:cBhvr>
                                        <p:cTn id="55" dur="500"/>
                                        <p:tgtEl>
                                          <p:spTgt spid="83">
                                            <p:txEl>
                                              <p:pRg st="0" end="0"/>
                                            </p:txEl>
                                          </p:spTgt>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down)">
                                      <p:cBhvr>
                                        <p:cTn id="63" dur="500"/>
                                        <p:tgtEl>
                                          <p:spTgt spid="61"/>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86">
                                            <p:txEl>
                                              <p:pRg st="0" end="0"/>
                                            </p:txEl>
                                          </p:spTgt>
                                        </p:tgtEl>
                                        <p:attrNameLst>
                                          <p:attrName>style.visibility</p:attrName>
                                        </p:attrNameLst>
                                      </p:cBhvr>
                                      <p:to>
                                        <p:strVal val="visible"/>
                                      </p:to>
                                    </p:set>
                                    <p:animEffect transition="in" filter="wipe(down)">
                                      <p:cBhvr>
                                        <p:cTn id="67" dur="500"/>
                                        <p:tgtEl>
                                          <p:spTgt spid="86">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85">
                                            <p:txEl>
                                              <p:pRg st="0" end="0"/>
                                            </p:txEl>
                                          </p:spTgt>
                                        </p:tgtEl>
                                        <p:attrNameLst>
                                          <p:attrName>style.visibility</p:attrName>
                                        </p:attrNameLst>
                                      </p:cBhvr>
                                      <p:to>
                                        <p:strVal val="visible"/>
                                      </p:to>
                                    </p:set>
                                    <p:animEffect transition="in" filter="wipe(down)">
                                      <p:cBhvr>
                                        <p:cTn id="71" dur="500"/>
                                        <p:tgtEl>
                                          <p:spTgt spid="8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down)">
                                      <p:cBhvr>
                                        <p:cTn id="75" dur="500"/>
                                        <p:tgtEl>
                                          <p:spTgt spid="75"/>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500"/>
                                        <p:tgtEl>
                                          <p:spTgt spid="40"/>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88">
                                            <p:txEl>
                                              <p:pRg st="0" end="0"/>
                                            </p:txEl>
                                          </p:spTgt>
                                        </p:tgtEl>
                                        <p:attrNameLst>
                                          <p:attrName>style.visibility</p:attrName>
                                        </p:attrNameLst>
                                      </p:cBhvr>
                                      <p:to>
                                        <p:strVal val="visible"/>
                                      </p:to>
                                    </p:set>
                                    <p:animEffect transition="in" filter="wipe(down)">
                                      <p:cBhvr>
                                        <p:cTn id="83" dur="500"/>
                                        <p:tgtEl>
                                          <p:spTgt spid="88">
                                            <p:txEl>
                                              <p:pRg st="0" end="0"/>
                                            </p:txEl>
                                          </p:spTgt>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87">
                                            <p:txEl>
                                              <p:pRg st="0" end="0"/>
                                            </p:txEl>
                                          </p:spTgt>
                                        </p:tgtEl>
                                        <p:attrNameLst>
                                          <p:attrName>style.visibility</p:attrName>
                                        </p:attrNameLst>
                                      </p:cBhvr>
                                      <p:to>
                                        <p:strVal val="visible"/>
                                      </p:to>
                                    </p:set>
                                    <p:animEffect transition="in" filter="wipe(down)">
                                      <p:cBhvr>
                                        <p:cTn id="87" dur="500"/>
                                        <p:tgtEl>
                                          <p:spTgt spid="87">
                                            <p:txEl>
                                              <p:pRg st="0" end="0"/>
                                            </p:txEl>
                                          </p:spTgt>
                                        </p:tgtEl>
                                      </p:cBhvr>
                                    </p:animEffect>
                                  </p:childTnLst>
                                </p:cTn>
                              </p:par>
                            </p:childTnLst>
                          </p:cTn>
                        </p:par>
                        <p:par>
                          <p:cTn id="88" fill="hold">
                            <p:stCondLst>
                              <p:cond delay="10500"/>
                            </p:stCondLst>
                            <p:childTnLst>
                              <p:par>
                                <p:cTn id="89" presetID="22" presetClass="entr" presetSubtype="1" fill="hold" grpId="0" nodeType="after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4" grpId="0"/>
      <p:bldP spid="75" grpId="0"/>
      <p:bldP spid="76" grpId="0"/>
      <p:bldP spid="77" grpId="0"/>
      <p:bldP spid="78" grpId="0"/>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down)">
                      <p:cBhvr>
                        <p:cTn dur="500"/>
                        <p:tgtEl>
                          <p:spTgt spid="80"/>
                        </p:tgtEl>
                      </p:cBhvr>
                    </p:animEffect>
                  </p:childTnLst>
                </p:cTn>
              </p:par>
            </p:tnLst>
          </p:tmpl>
        </p:tmplLst>
      </p:bldP>
      <p:bldP spid="8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Effect transition="in" filter="wipe(down)">
                      <p:cBhvr>
                        <p:cTn dur="500"/>
                        <p:tgtEl>
                          <p:spTgt spid="81"/>
                        </p:tgtEl>
                      </p:cBhvr>
                    </p:animEffect>
                  </p:childTnLst>
                </p:cTn>
              </p:par>
            </p:tnLst>
          </p:tmpl>
        </p:tmplLst>
      </p:bldP>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Effect transition="in" filter="wipe(down)">
                      <p:cBhvr>
                        <p:cTn dur="500"/>
                        <p:tgtEl>
                          <p:spTgt spid="85"/>
                        </p:tgtEl>
                      </p:cBhvr>
                    </p:animEffect>
                  </p:childTnLst>
                </p:cTn>
              </p:par>
            </p:tnLst>
          </p:tmpl>
        </p:tmplLst>
      </p:bldP>
      <p:bldP spid="8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D47B-79A5-45A3-8F00-93E003734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01C8CC-F978-4CEE-AF99-7BA9D86DB4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E082F1-609F-4963-80B8-B99C2DA73310}"/>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5" name="Footer Placeholder 4">
            <a:extLst>
              <a:ext uri="{FF2B5EF4-FFF2-40B4-BE49-F238E27FC236}">
                <a16:creationId xmlns:a16="http://schemas.microsoft.com/office/drawing/2014/main" id="{3961F278-B5BF-4A4D-954F-6D538B96ADD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542F67B-1827-4219-BA54-D0AFCF0F6A99}"/>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1386354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27" name="Picture Placeholder 7"/>
          <p:cNvSpPr>
            <a:spLocks noGrp="1"/>
          </p:cNvSpPr>
          <p:nvPr>
            <p:ph type="pic" sz="quarter" idx="15" hasCustomPrompt="1"/>
          </p:nvPr>
        </p:nvSpPr>
        <p:spPr>
          <a:xfrm>
            <a:off x="871807" y="1496124"/>
            <a:ext cx="2446415" cy="379312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3561387"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8934035"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6211310" y="3493167"/>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3552748" y="3427294"/>
            <a:ext cx="2381299" cy="1861956"/>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6" name="Group 3"/>
          <p:cNvGrpSpPr/>
          <p:nvPr userDrawn="1"/>
        </p:nvGrpSpPr>
        <p:grpSpPr>
          <a:xfrm>
            <a:off x="8925396" y="3417134"/>
            <a:ext cx="2381299" cy="1872116"/>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9" name="Group 2"/>
          <p:cNvGrpSpPr/>
          <p:nvPr userDrawn="1"/>
        </p:nvGrpSpPr>
        <p:grpSpPr>
          <a:xfrm>
            <a:off x="6211309" y="1496124"/>
            <a:ext cx="2381299" cy="1876243"/>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2415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44" name="Group 43"/>
          <p:cNvGrpSpPr/>
          <p:nvPr userDrawn="1"/>
        </p:nvGrpSpPr>
        <p:grpSpPr>
          <a:xfrm>
            <a:off x="6333439" y="1907853"/>
            <a:ext cx="2381299" cy="139212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7" name="Group 46"/>
          <p:cNvGrpSpPr/>
          <p:nvPr userDrawn="1"/>
        </p:nvGrpSpPr>
        <p:grpSpPr>
          <a:xfrm>
            <a:off x="8943340" y="1907853"/>
            <a:ext cx="2381299" cy="139212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0" name="Group 49"/>
          <p:cNvGrpSpPr/>
          <p:nvPr userDrawn="1"/>
        </p:nvGrpSpPr>
        <p:grpSpPr>
          <a:xfrm>
            <a:off x="6333439" y="3356131"/>
            <a:ext cx="2381299" cy="1393668"/>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3" name="Group 52"/>
          <p:cNvGrpSpPr/>
          <p:nvPr userDrawn="1"/>
        </p:nvGrpSpPr>
        <p:grpSpPr>
          <a:xfrm>
            <a:off x="8943340" y="3356131"/>
            <a:ext cx="2381299" cy="1393668"/>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6" name="Picture Placeholder 7"/>
          <p:cNvSpPr>
            <a:spLocks noGrp="1"/>
          </p:cNvSpPr>
          <p:nvPr>
            <p:ph type="pic" sz="quarter" idx="15" hasCustomPrompt="1"/>
          </p:nvPr>
        </p:nvSpPr>
        <p:spPr>
          <a:xfrm>
            <a:off x="891856" y="1907853"/>
            <a:ext cx="5178745" cy="284194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20216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337124"/>
            <a:ext cx="12170443" cy="300659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51825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590995"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 name="Rectangle 3"/>
          <p:cNvSpPr/>
          <p:nvPr userDrawn="1"/>
        </p:nvSpPr>
        <p:spPr>
          <a:xfrm>
            <a:off x="590995" y="3221854"/>
            <a:ext cx="3469532"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0" name="Round Same Side Corner Rectangle 9"/>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1"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3" name="Text Placeholder 3"/>
          <p:cNvSpPr>
            <a:spLocks noGrp="1"/>
          </p:cNvSpPr>
          <p:nvPr>
            <p:ph type="body" sz="half" idx="17"/>
          </p:nvPr>
        </p:nvSpPr>
        <p:spPr>
          <a:xfrm>
            <a:off x="680828"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4" name="Picture Placeholder 7"/>
          <p:cNvSpPr>
            <a:spLocks noGrp="1"/>
          </p:cNvSpPr>
          <p:nvPr>
            <p:ph type="pic" sz="quarter" idx="18" hasCustomPrompt="1"/>
          </p:nvPr>
        </p:nvSpPr>
        <p:spPr>
          <a:xfrm>
            <a:off x="4344200"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5" name="Rectangle 14"/>
          <p:cNvSpPr/>
          <p:nvPr userDrawn="1"/>
        </p:nvSpPr>
        <p:spPr>
          <a:xfrm>
            <a:off x="4344201" y="3221854"/>
            <a:ext cx="3469532"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 Placeholder 3"/>
          <p:cNvSpPr>
            <a:spLocks noGrp="1"/>
          </p:cNvSpPr>
          <p:nvPr>
            <p:ph type="body" sz="half" idx="19"/>
          </p:nvPr>
        </p:nvSpPr>
        <p:spPr>
          <a:xfrm>
            <a:off x="4434033"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7" name="Picture Placeholder 7"/>
          <p:cNvSpPr>
            <a:spLocks noGrp="1"/>
          </p:cNvSpPr>
          <p:nvPr>
            <p:ph type="pic" sz="quarter" idx="20" hasCustomPrompt="1"/>
          </p:nvPr>
        </p:nvSpPr>
        <p:spPr>
          <a:xfrm>
            <a:off x="8094767"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8" name="Rectangle 17"/>
          <p:cNvSpPr/>
          <p:nvPr userDrawn="1"/>
        </p:nvSpPr>
        <p:spPr>
          <a:xfrm>
            <a:off x="8094767" y="3221854"/>
            <a:ext cx="3469532"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Text Placeholder 3"/>
          <p:cNvSpPr>
            <a:spLocks noGrp="1"/>
          </p:cNvSpPr>
          <p:nvPr>
            <p:ph type="body" sz="half" idx="21"/>
          </p:nvPr>
        </p:nvSpPr>
        <p:spPr>
          <a:xfrm>
            <a:off x="8184600"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0" name="Picture Placeholder 7"/>
          <p:cNvSpPr>
            <a:spLocks noGrp="1"/>
          </p:cNvSpPr>
          <p:nvPr>
            <p:ph type="pic" sz="quarter" idx="22" hasCustomPrompt="1"/>
          </p:nvPr>
        </p:nvSpPr>
        <p:spPr>
          <a:xfrm>
            <a:off x="590995"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1" name="Rectangle 20"/>
          <p:cNvSpPr/>
          <p:nvPr userDrawn="1"/>
        </p:nvSpPr>
        <p:spPr>
          <a:xfrm>
            <a:off x="590995" y="5796160"/>
            <a:ext cx="3469532"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Text Placeholder 3"/>
          <p:cNvSpPr>
            <a:spLocks noGrp="1"/>
          </p:cNvSpPr>
          <p:nvPr>
            <p:ph type="body" sz="half" idx="23"/>
          </p:nvPr>
        </p:nvSpPr>
        <p:spPr>
          <a:xfrm>
            <a:off x="680828"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3" name="Picture Placeholder 7"/>
          <p:cNvSpPr>
            <a:spLocks noGrp="1"/>
          </p:cNvSpPr>
          <p:nvPr>
            <p:ph type="pic" sz="quarter" idx="24" hasCustomPrompt="1"/>
          </p:nvPr>
        </p:nvSpPr>
        <p:spPr>
          <a:xfrm>
            <a:off x="4344200"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4" name="Rectangle 23"/>
          <p:cNvSpPr/>
          <p:nvPr userDrawn="1"/>
        </p:nvSpPr>
        <p:spPr>
          <a:xfrm>
            <a:off x="4344201" y="5796160"/>
            <a:ext cx="3469532"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Text Placeholder 3"/>
          <p:cNvSpPr>
            <a:spLocks noGrp="1"/>
          </p:cNvSpPr>
          <p:nvPr>
            <p:ph type="body" sz="half" idx="25"/>
          </p:nvPr>
        </p:nvSpPr>
        <p:spPr>
          <a:xfrm>
            <a:off x="4434033"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6" name="Picture Placeholder 7"/>
          <p:cNvSpPr>
            <a:spLocks noGrp="1"/>
          </p:cNvSpPr>
          <p:nvPr>
            <p:ph type="pic" sz="quarter" idx="26" hasCustomPrompt="1"/>
          </p:nvPr>
        </p:nvSpPr>
        <p:spPr>
          <a:xfrm>
            <a:off x="8094767"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7" name="Rectangle 26"/>
          <p:cNvSpPr/>
          <p:nvPr userDrawn="1"/>
        </p:nvSpPr>
        <p:spPr>
          <a:xfrm>
            <a:off x="8094767" y="5796160"/>
            <a:ext cx="3469532"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Text Placeholder 3"/>
          <p:cNvSpPr>
            <a:spLocks noGrp="1"/>
          </p:cNvSpPr>
          <p:nvPr>
            <p:ph type="body" sz="half" idx="27"/>
          </p:nvPr>
        </p:nvSpPr>
        <p:spPr>
          <a:xfrm>
            <a:off x="8184600"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176607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0" name="Rectangle 9"/>
          <p:cNvSpPr/>
          <p:nvPr userDrawn="1"/>
        </p:nvSpPr>
        <p:spPr>
          <a:xfrm>
            <a:off x="675960" y="4674776"/>
            <a:ext cx="2415165" cy="1337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userDrawn="1"/>
        </p:nvSpPr>
        <p:spPr>
          <a:xfrm>
            <a:off x="3408214" y="4674776"/>
            <a:ext cx="2415165" cy="1337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Picture Placeholder 7"/>
          <p:cNvSpPr>
            <a:spLocks noGrp="1"/>
          </p:cNvSpPr>
          <p:nvPr>
            <p:ph type="pic" sz="quarter" idx="15" hasCustomPrompt="1"/>
          </p:nvPr>
        </p:nvSpPr>
        <p:spPr>
          <a:xfrm>
            <a:off x="675961" y="1571392"/>
            <a:ext cx="515892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8997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4" name="Rectangle 13"/>
          <p:cNvSpPr/>
          <p:nvPr userDrawn="1"/>
        </p:nvSpPr>
        <p:spPr>
          <a:xfrm>
            <a:off x="-10646" y="1431958"/>
            <a:ext cx="4214343" cy="2841945"/>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Picture Placeholder 7"/>
          <p:cNvSpPr>
            <a:spLocks noGrp="1"/>
          </p:cNvSpPr>
          <p:nvPr>
            <p:ph type="pic" sz="quarter" idx="15" hasCustomPrompt="1"/>
          </p:nvPr>
        </p:nvSpPr>
        <p:spPr>
          <a:xfrm>
            <a:off x="4203696" y="1431958"/>
            <a:ext cx="798830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6391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0" name="Picture Placeholder 7"/>
          <p:cNvSpPr>
            <a:spLocks noGrp="1"/>
          </p:cNvSpPr>
          <p:nvPr>
            <p:ph type="pic" sz="quarter" idx="10" hasCustomPrompt="1"/>
          </p:nvPr>
        </p:nvSpPr>
        <p:spPr>
          <a:xfrm>
            <a:off x="1" y="2"/>
            <a:ext cx="12170441" cy="3966663"/>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72523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 name="Picture Placeholder 7"/>
          <p:cNvSpPr>
            <a:spLocks noGrp="1"/>
          </p:cNvSpPr>
          <p:nvPr>
            <p:ph type="pic" sz="quarter" idx="15" hasCustomPrompt="1"/>
          </p:nvPr>
        </p:nvSpPr>
        <p:spPr>
          <a:xfrm>
            <a:off x="880609"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99441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6249619" y="0"/>
            <a:ext cx="5942381" cy="6858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30201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0" y="0"/>
            <a:ext cx="5942381" cy="6858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16880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C596-D682-4E1A-AD22-740FB185CD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CE6120-452A-4346-8739-0229FD1B07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04D4FB-7A91-44C3-991E-5B000F066B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F4C869-894C-4540-9BF3-23D8ED3D39D4}"/>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6" name="Footer Placeholder 5">
            <a:extLst>
              <a:ext uri="{FF2B5EF4-FFF2-40B4-BE49-F238E27FC236}">
                <a16:creationId xmlns:a16="http://schemas.microsoft.com/office/drawing/2014/main" id="{D29B4CD8-43F2-452B-AB14-E3809F3878F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2ACCB70-6ED2-44DE-A2F2-2B2A063484E5}"/>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26905044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487251"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51" name="Picture Placeholder 7"/>
          <p:cNvSpPr>
            <a:spLocks noGrp="1"/>
          </p:cNvSpPr>
          <p:nvPr>
            <p:ph type="pic" sz="quarter" idx="15" hasCustomPrompt="1"/>
          </p:nvPr>
        </p:nvSpPr>
        <p:spPr>
          <a:xfrm>
            <a:off x="6171140"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3348317"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8995061"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36" name="Rectangle 35"/>
          <p:cNvSpPr/>
          <p:nvPr userDrawn="1"/>
        </p:nvSpPr>
        <p:spPr>
          <a:xfrm>
            <a:off x="3348317" y="3813144"/>
            <a:ext cx="2677296" cy="238099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333" dirty="0">
              <a:latin typeface="FontAwesome" pitchFamily="2" charset="0"/>
            </a:endParaRPr>
          </a:p>
        </p:txBody>
      </p:sp>
      <p:sp>
        <p:nvSpPr>
          <p:cNvPr id="35" name="Rectangle 34"/>
          <p:cNvSpPr/>
          <p:nvPr userDrawn="1"/>
        </p:nvSpPr>
        <p:spPr>
          <a:xfrm>
            <a:off x="487251" y="1611405"/>
            <a:ext cx="2677296" cy="23809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867" dirty="0">
              <a:solidFill>
                <a:schemeClr val="bg1"/>
              </a:solidFill>
              <a:latin typeface="FontAwesome" pitchFamily="2" charset="0"/>
            </a:endParaRPr>
          </a:p>
        </p:txBody>
      </p:sp>
      <p:sp>
        <p:nvSpPr>
          <p:cNvPr id="39" name="Rectangle 38"/>
          <p:cNvSpPr/>
          <p:nvPr userDrawn="1"/>
        </p:nvSpPr>
        <p:spPr>
          <a:xfrm>
            <a:off x="6171140" y="1611404"/>
            <a:ext cx="2677296" cy="238099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r>
              <a:rPr lang="en-US" sz="1333" dirty="0"/>
              <a:t> </a:t>
            </a:r>
          </a:p>
          <a:p>
            <a:pPr lvl="0" algn="ctr" defTabSz="1219170">
              <a:spcBef>
                <a:spcPct val="20000"/>
              </a:spcBef>
              <a:defRPr/>
            </a:pPr>
            <a:br>
              <a:rPr lang="en-US" sz="1600" b="1" dirty="0">
                <a:solidFill>
                  <a:schemeClr val="bg1">
                    <a:lumMod val="95000"/>
                  </a:schemeClr>
                </a:solidFill>
              </a:rPr>
            </a:br>
            <a:br>
              <a:rPr lang="en-US" sz="1600" b="1" dirty="0">
                <a:solidFill>
                  <a:schemeClr val="bg1">
                    <a:lumMod val="95000"/>
                  </a:schemeClr>
                </a:solidFill>
              </a:rPr>
            </a:br>
            <a:endParaRPr lang="en-US" sz="2133" dirty="0">
              <a:solidFill>
                <a:schemeClr val="bg1">
                  <a:lumMod val="95000"/>
                </a:schemeClr>
              </a:solidFill>
            </a:endParaRPr>
          </a:p>
        </p:txBody>
      </p:sp>
      <p:sp>
        <p:nvSpPr>
          <p:cNvPr id="44" name="Rectangle 43"/>
          <p:cNvSpPr/>
          <p:nvPr userDrawn="1"/>
        </p:nvSpPr>
        <p:spPr>
          <a:xfrm>
            <a:off x="8995061" y="3813144"/>
            <a:ext cx="2677296" cy="238099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spcBef>
                <a:spcPct val="20000"/>
              </a:spcBef>
              <a:defRPr/>
            </a:pPr>
            <a:endParaRPr lang="en-US" sz="1600" b="1" dirty="0">
              <a:solidFill>
                <a:schemeClr val="bg1">
                  <a:lumMod val="95000"/>
                </a:schemeClr>
              </a:solidFill>
            </a:endParaRPr>
          </a:p>
        </p:txBody>
      </p:sp>
    </p:spTree>
    <p:extLst>
      <p:ext uri="{BB962C8B-B14F-4D97-AF65-F5344CB8AC3E}">
        <p14:creationId xmlns:p14="http://schemas.microsoft.com/office/powerpoint/2010/main" val="6876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6286301" y="2195018"/>
            <a:ext cx="5030956" cy="2697948"/>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858243" y="2182184"/>
            <a:ext cx="5030956" cy="2710781"/>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40" name="Text Placeholder 3"/>
          <p:cNvSpPr>
            <a:spLocks noGrp="1"/>
          </p:cNvSpPr>
          <p:nvPr>
            <p:ph type="body" sz="half" idx="15"/>
          </p:nvPr>
        </p:nvSpPr>
        <p:spPr>
          <a:xfrm>
            <a:off x="865266"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ext Placeholder 3"/>
          <p:cNvSpPr>
            <a:spLocks noGrp="1"/>
          </p:cNvSpPr>
          <p:nvPr>
            <p:ph type="body" sz="half" idx="17"/>
          </p:nvPr>
        </p:nvSpPr>
        <p:spPr>
          <a:xfrm>
            <a:off x="858242" y="4918632"/>
            <a:ext cx="5030957"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9" name="Text Placeholder 3"/>
          <p:cNvSpPr>
            <a:spLocks noGrp="1"/>
          </p:cNvSpPr>
          <p:nvPr>
            <p:ph type="body" sz="half" idx="23"/>
          </p:nvPr>
        </p:nvSpPr>
        <p:spPr>
          <a:xfrm>
            <a:off x="6293323"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62" name="Text Placeholder 3"/>
          <p:cNvSpPr>
            <a:spLocks noGrp="1"/>
          </p:cNvSpPr>
          <p:nvPr>
            <p:ph type="body" sz="half" idx="25"/>
          </p:nvPr>
        </p:nvSpPr>
        <p:spPr>
          <a:xfrm>
            <a:off x="6286299" y="4918632"/>
            <a:ext cx="5030957"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2" name="Rectangle 31"/>
          <p:cNvSpPr/>
          <p:nvPr userDrawn="1"/>
        </p:nvSpPr>
        <p:spPr>
          <a:xfrm>
            <a:off x="865264" y="1672313"/>
            <a:ext cx="501691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1" name="Text Placeholder 3"/>
          <p:cNvSpPr>
            <a:spLocks noGrp="1"/>
          </p:cNvSpPr>
          <p:nvPr>
            <p:ph type="body" sz="half" idx="16"/>
          </p:nvPr>
        </p:nvSpPr>
        <p:spPr>
          <a:xfrm>
            <a:off x="896710"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0" name="Rectangle 59"/>
          <p:cNvSpPr/>
          <p:nvPr userDrawn="1"/>
        </p:nvSpPr>
        <p:spPr>
          <a:xfrm>
            <a:off x="6293321" y="1672313"/>
            <a:ext cx="501691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1" name="Text Placeholder 3"/>
          <p:cNvSpPr>
            <a:spLocks noGrp="1"/>
          </p:cNvSpPr>
          <p:nvPr>
            <p:ph type="body" sz="half" idx="24"/>
          </p:nvPr>
        </p:nvSpPr>
        <p:spPr>
          <a:xfrm>
            <a:off x="6324767"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72303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5" name="Picture Placeholder 7"/>
          <p:cNvSpPr>
            <a:spLocks noGrp="1"/>
          </p:cNvSpPr>
          <p:nvPr>
            <p:ph type="pic" sz="quarter" idx="10" hasCustomPrompt="1"/>
          </p:nvPr>
        </p:nvSpPr>
        <p:spPr>
          <a:xfrm>
            <a:off x="858244"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865267"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7" name="Text Placeholder 3"/>
          <p:cNvSpPr>
            <a:spLocks noGrp="1"/>
          </p:cNvSpPr>
          <p:nvPr>
            <p:ph type="body" sz="half" idx="17"/>
          </p:nvPr>
        </p:nvSpPr>
        <p:spPr>
          <a:xfrm>
            <a:off x="858241" y="4880532"/>
            <a:ext cx="3324755"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8" name="Rectangle 77"/>
          <p:cNvSpPr/>
          <p:nvPr userDrawn="1"/>
        </p:nvSpPr>
        <p:spPr>
          <a:xfrm>
            <a:off x="865265" y="1710413"/>
            <a:ext cx="331547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9" name="Text Placeholder 3"/>
          <p:cNvSpPr>
            <a:spLocks noGrp="1"/>
          </p:cNvSpPr>
          <p:nvPr>
            <p:ph type="body" sz="half" idx="16"/>
          </p:nvPr>
        </p:nvSpPr>
        <p:spPr>
          <a:xfrm>
            <a:off x="990156"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0" name="Picture Placeholder 7"/>
          <p:cNvSpPr>
            <a:spLocks noGrp="1"/>
          </p:cNvSpPr>
          <p:nvPr>
            <p:ph type="pic" sz="quarter" idx="18" hasCustomPrompt="1"/>
          </p:nvPr>
        </p:nvSpPr>
        <p:spPr>
          <a:xfrm>
            <a:off x="44450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44520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2" name="Text Placeholder 3"/>
          <p:cNvSpPr>
            <a:spLocks noGrp="1"/>
          </p:cNvSpPr>
          <p:nvPr>
            <p:ph type="body" sz="half" idx="20"/>
          </p:nvPr>
        </p:nvSpPr>
        <p:spPr>
          <a:xfrm>
            <a:off x="4445000" y="4880532"/>
            <a:ext cx="3324755"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3" name="Rectangle 82"/>
          <p:cNvSpPr/>
          <p:nvPr userDrawn="1"/>
        </p:nvSpPr>
        <p:spPr>
          <a:xfrm>
            <a:off x="4452024" y="1710413"/>
            <a:ext cx="331547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4" name="Text Placeholder 3"/>
          <p:cNvSpPr>
            <a:spLocks noGrp="1"/>
          </p:cNvSpPr>
          <p:nvPr>
            <p:ph type="body" sz="half" idx="21"/>
          </p:nvPr>
        </p:nvSpPr>
        <p:spPr>
          <a:xfrm>
            <a:off x="45769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5" name="Picture Placeholder 7"/>
          <p:cNvSpPr>
            <a:spLocks noGrp="1"/>
          </p:cNvSpPr>
          <p:nvPr>
            <p:ph type="pic" sz="quarter" idx="22" hasCustomPrompt="1"/>
          </p:nvPr>
        </p:nvSpPr>
        <p:spPr>
          <a:xfrm>
            <a:off x="80264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80334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7" name="Text Placeholder 3"/>
          <p:cNvSpPr>
            <a:spLocks noGrp="1"/>
          </p:cNvSpPr>
          <p:nvPr>
            <p:ph type="body" sz="half" idx="24"/>
          </p:nvPr>
        </p:nvSpPr>
        <p:spPr>
          <a:xfrm>
            <a:off x="8026400" y="4880532"/>
            <a:ext cx="3324755"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8" name="Rectangle 87"/>
          <p:cNvSpPr/>
          <p:nvPr userDrawn="1"/>
        </p:nvSpPr>
        <p:spPr>
          <a:xfrm>
            <a:off x="8033424" y="1710413"/>
            <a:ext cx="3315472"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9" name="Text Placeholder 3"/>
          <p:cNvSpPr>
            <a:spLocks noGrp="1"/>
          </p:cNvSpPr>
          <p:nvPr>
            <p:ph type="body" sz="half" idx="25"/>
          </p:nvPr>
        </p:nvSpPr>
        <p:spPr>
          <a:xfrm>
            <a:off x="81583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30756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5" name="Picture Placeholder 7"/>
          <p:cNvSpPr>
            <a:spLocks noGrp="1"/>
          </p:cNvSpPr>
          <p:nvPr>
            <p:ph type="pic" sz="quarter" idx="10" hasCustomPrompt="1"/>
          </p:nvPr>
        </p:nvSpPr>
        <p:spPr>
          <a:xfrm>
            <a:off x="76100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94149"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7" name="Text Placeholder 3"/>
          <p:cNvSpPr>
            <a:spLocks noGrp="1"/>
          </p:cNvSpPr>
          <p:nvPr>
            <p:ph type="body" sz="half" idx="17"/>
          </p:nvPr>
        </p:nvSpPr>
        <p:spPr>
          <a:xfrm>
            <a:off x="687123" y="4753532"/>
            <a:ext cx="2584072"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8" name="Rectangle 77"/>
          <p:cNvSpPr/>
          <p:nvPr userDrawn="1"/>
        </p:nvSpPr>
        <p:spPr>
          <a:xfrm>
            <a:off x="768022" y="1604356"/>
            <a:ext cx="2490284"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9" name="Text Placeholder 3"/>
          <p:cNvSpPr>
            <a:spLocks noGrp="1"/>
          </p:cNvSpPr>
          <p:nvPr>
            <p:ph type="body" sz="half" idx="16"/>
          </p:nvPr>
        </p:nvSpPr>
        <p:spPr>
          <a:xfrm>
            <a:off x="861829"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1" name="Picture Placeholder 7"/>
          <p:cNvSpPr>
            <a:spLocks noGrp="1"/>
          </p:cNvSpPr>
          <p:nvPr>
            <p:ph type="pic" sz="quarter" idx="18" hasCustomPrompt="1"/>
          </p:nvPr>
        </p:nvSpPr>
        <p:spPr>
          <a:xfrm>
            <a:off x="351163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3444778"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3" name="Text Placeholder 3"/>
          <p:cNvSpPr>
            <a:spLocks noGrp="1"/>
          </p:cNvSpPr>
          <p:nvPr>
            <p:ph type="body" sz="half" idx="20"/>
          </p:nvPr>
        </p:nvSpPr>
        <p:spPr>
          <a:xfrm>
            <a:off x="3437752" y="4753532"/>
            <a:ext cx="2584072"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4" name="Rectangle 43"/>
          <p:cNvSpPr/>
          <p:nvPr userDrawn="1"/>
        </p:nvSpPr>
        <p:spPr>
          <a:xfrm>
            <a:off x="3518651" y="1604356"/>
            <a:ext cx="2490284"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5" name="Text Placeholder 3"/>
          <p:cNvSpPr>
            <a:spLocks noGrp="1"/>
          </p:cNvSpPr>
          <p:nvPr>
            <p:ph type="body" sz="half" idx="21"/>
          </p:nvPr>
        </p:nvSpPr>
        <p:spPr>
          <a:xfrm>
            <a:off x="3612458"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6" name="Picture Placeholder 7"/>
          <p:cNvSpPr>
            <a:spLocks noGrp="1"/>
          </p:cNvSpPr>
          <p:nvPr>
            <p:ph type="pic" sz="quarter" idx="22" hasCustomPrompt="1"/>
          </p:nvPr>
        </p:nvSpPr>
        <p:spPr>
          <a:xfrm>
            <a:off x="6246042"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6179190"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8" name="Text Placeholder 3"/>
          <p:cNvSpPr>
            <a:spLocks noGrp="1"/>
          </p:cNvSpPr>
          <p:nvPr>
            <p:ph type="body" sz="half" idx="24"/>
          </p:nvPr>
        </p:nvSpPr>
        <p:spPr>
          <a:xfrm>
            <a:off x="6172164" y="4753532"/>
            <a:ext cx="2584072"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9" name="Rectangle 48"/>
          <p:cNvSpPr/>
          <p:nvPr userDrawn="1"/>
        </p:nvSpPr>
        <p:spPr>
          <a:xfrm>
            <a:off x="6253063" y="1604356"/>
            <a:ext cx="2490284"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0" name="Text Placeholder 3"/>
          <p:cNvSpPr>
            <a:spLocks noGrp="1"/>
          </p:cNvSpPr>
          <p:nvPr>
            <p:ph type="body" sz="half" idx="25"/>
          </p:nvPr>
        </p:nvSpPr>
        <p:spPr>
          <a:xfrm>
            <a:off x="6346870"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6" name="Picture Placeholder 7"/>
          <p:cNvSpPr>
            <a:spLocks noGrp="1"/>
          </p:cNvSpPr>
          <p:nvPr>
            <p:ph type="pic" sz="quarter" idx="26" hasCustomPrompt="1"/>
          </p:nvPr>
        </p:nvSpPr>
        <p:spPr>
          <a:xfrm>
            <a:off x="8963878"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8897026"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8" name="Text Placeholder 3"/>
          <p:cNvSpPr>
            <a:spLocks noGrp="1"/>
          </p:cNvSpPr>
          <p:nvPr>
            <p:ph type="body" sz="half" idx="28"/>
          </p:nvPr>
        </p:nvSpPr>
        <p:spPr>
          <a:xfrm>
            <a:off x="8890000" y="4753532"/>
            <a:ext cx="2584072"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9" name="Rectangle 58"/>
          <p:cNvSpPr/>
          <p:nvPr userDrawn="1"/>
        </p:nvSpPr>
        <p:spPr>
          <a:xfrm>
            <a:off x="8970899" y="1604356"/>
            <a:ext cx="2490284"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0" name="Text Placeholder 3"/>
          <p:cNvSpPr>
            <a:spLocks noGrp="1"/>
          </p:cNvSpPr>
          <p:nvPr>
            <p:ph type="body" sz="half" idx="29"/>
          </p:nvPr>
        </p:nvSpPr>
        <p:spPr>
          <a:xfrm>
            <a:off x="9064706"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40041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5" name="Picture Placeholder 7"/>
          <p:cNvSpPr>
            <a:spLocks noGrp="1"/>
          </p:cNvSpPr>
          <p:nvPr>
            <p:ph type="pic" sz="quarter" idx="10" hasCustomPrompt="1"/>
          </p:nvPr>
        </p:nvSpPr>
        <p:spPr>
          <a:xfrm>
            <a:off x="67077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0392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7" name="Text Placeholder 3"/>
          <p:cNvSpPr>
            <a:spLocks noGrp="1"/>
          </p:cNvSpPr>
          <p:nvPr>
            <p:ph type="body" sz="half" idx="17"/>
          </p:nvPr>
        </p:nvSpPr>
        <p:spPr>
          <a:xfrm>
            <a:off x="596900" y="4784801"/>
            <a:ext cx="2126979"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8" name="Rectangle 77"/>
          <p:cNvSpPr/>
          <p:nvPr userDrawn="1"/>
        </p:nvSpPr>
        <p:spPr>
          <a:xfrm>
            <a:off x="677800" y="1622925"/>
            <a:ext cx="2049781"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9" name="Text Placeholder 3"/>
          <p:cNvSpPr>
            <a:spLocks noGrp="1"/>
          </p:cNvSpPr>
          <p:nvPr>
            <p:ph type="body" sz="half" idx="16"/>
          </p:nvPr>
        </p:nvSpPr>
        <p:spPr>
          <a:xfrm>
            <a:off x="75501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3" name="Picture Placeholder 7"/>
          <p:cNvSpPr>
            <a:spLocks noGrp="1"/>
          </p:cNvSpPr>
          <p:nvPr>
            <p:ph type="pic" sz="quarter" idx="18" hasCustomPrompt="1"/>
          </p:nvPr>
        </p:nvSpPr>
        <p:spPr>
          <a:xfrm>
            <a:off x="286311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796259"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65" name="Text Placeholder 3"/>
          <p:cNvSpPr>
            <a:spLocks noGrp="1"/>
          </p:cNvSpPr>
          <p:nvPr>
            <p:ph type="body" sz="half" idx="20"/>
          </p:nvPr>
        </p:nvSpPr>
        <p:spPr>
          <a:xfrm>
            <a:off x="2789232" y="4784801"/>
            <a:ext cx="2126979"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6" name="Rectangle 65"/>
          <p:cNvSpPr/>
          <p:nvPr userDrawn="1"/>
        </p:nvSpPr>
        <p:spPr>
          <a:xfrm>
            <a:off x="2870132" y="1622925"/>
            <a:ext cx="2049781"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7" name="Text Placeholder 3"/>
          <p:cNvSpPr>
            <a:spLocks noGrp="1"/>
          </p:cNvSpPr>
          <p:nvPr>
            <p:ph type="body" sz="half" idx="21"/>
          </p:nvPr>
        </p:nvSpPr>
        <p:spPr>
          <a:xfrm>
            <a:off x="294734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8" name="Picture Placeholder 7"/>
          <p:cNvSpPr>
            <a:spLocks noGrp="1"/>
          </p:cNvSpPr>
          <p:nvPr>
            <p:ph type="pic" sz="quarter" idx="22" hasCustomPrompt="1"/>
          </p:nvPr>
        </p:nvSpPr>
        <p:spPr>
          <a:xfrm>
            <a:off x="505939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499254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0" name="Text Placeholder 3"/>
          <p:cNvSpPr>
            <a:spLocks noGrp="1"/>
          </p:cNvSpPr>
          <p:nvPr>
            <p:ph type="body" sz="half" idx="24"/>
          </p:nvPr>
        </p:nvSpPr>
        <p:spPr>
          <a:xfrm>
            <a:off x="4985520" y="4784801"/>
            <a:ext cx="2126979"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1" name="Rectangle 70"/>
          <p:cNvSpPr/>
          <p:nvPr userDrawn="1"/>
        </p:nvSpPr>
        <p:spPr>
          <a:xfrm>
            <a:off x="5066420" y="1622925"/>
            <a:ext cx="2049781"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2" name="Text Placeholder 3"/>
          <p:cNvSpPr>
            <a:spLocks noGrp="1"/>
          </p:cNvSpPr>
          <p:nvPr>
            <p:ph type="body" sz="half" idx="25"/>
          </p:nvPr>
        </p:nvSpPr>
        <p:spPr>
          <a:xfrm>
            <a:off x="514363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3" name="Picture Placeholder 7"/>
          <p:cNvSpPr>
            <a:spLocks noGrp="1"/>
          </p:cNvSpPr>
          <p:nvPr>
            <p:ph type="pic" sz="quarter" idx="26" hasCustomPrompt="1"/>
          </p:nvPr>
        </p:nvSpPr>
        <p:spPr>
          <a:xfrm>
            <a:off x="725124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7184396"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0" name="Text Placeholder 3"/>
          <p:cNvSpPr>
            <a:spLocks noGrp="1"/>
          </p:cNvSpPr>
          <p:nvPr>
            <p:ph type="body" sz="half" idx="28"/>
          </p:nvPr>
        </p:nvSpPr>
        <p:spPr>
          <a:xfrm>
            <a:off x="7177369" y="4784801"/>
            <a:ext cx="2126979"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1" name="Rectangle 80"/>
          <p:cNvSpPr/>
          <p:nvPr userDrawn="1"/>
        </p:nvSpPr>
        <p:spPr>
          <a:xfrm>
            <a:off x="7258270" y="1622925"/>
            <a:ext cx="2049781"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2" name="Text Placeholder 3"/>
          <p:cNvSpPr>
            <a:spLocks noGrp="1"/>
          </p:cNvSpPr>
          <p:nvPr>
            <p:ph type="body" sz="half" idx="29"/>
          </p:nvPr>
        </p:nvSpPr>
        <p:spPr>
          <a:xfrm>
            <a:off x="733548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3" name="Picture Placeholder 7"/>
          <p:cNvSpPr>
            <a:spLocks noGrp="1"/>
          </p:cNvSpPr>
          <p:nvPr>
            <p:ph type="pic" sz="quarter" idx="30" hasCustomPrompt="1"/>
          </p:nvPr>
        </p:nvSpPr>
        <p:spPr>
          <a:xfrm>
            <a:off x="943702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9370168"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5" name="Text Placeholder 3"/>
          <p:cNvSpPr>
            <a:spLocks noGrp="1"/>
          </p:cNvSpPr>
          <p:nvPr>
            <p:ph type="body" sz="half" idx="32"/>
          </p:nvPr>
        </p:nvSpPr>
        <p:spPr>
          <a:xfrm>
            <a:off x="9363141" y="4784801"/>
            <a:ext cx="2126979" cy="257040"/>
          </a:xfrm>
          <a:prstGeom prst="rect">
            <a:avLst/>
          </a:prstGeom>
        </p:spPr>
        <p:txBody>
          <a:bodyPr wrap="none" lIns="0" tIns="0" rIns="0" bIns="0" anchor="ctr">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6" name="Rectangle 85"/>
          <p:cNvSpPr/>
          <p:nvPr userDrawn="1"/>
        </p:nvSpPr>
        <p:spPr>
          <a:xfrm>
            <a:off x="9444042" y="1622925"/>
            <a:ext cx="2049781" cy="5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7" name="Text Placeholder 3"/>
          <p:cNvSpPr>
            <a:spLocks noGrp="1"/>
          </p:cNvSpPr>
          <p:nvPr>
            <p:ph type="body" sz="half" idx="33"/>
          </p:nvPr>
        </p:nvSpPr>
        <p:spPr>
          <a:xfrm>
            <a:off x="952125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294081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31" name="Group 300"/>
          <p:cNvGrpSpPr/>
          <p:nvPr userDrawn="1"/>
        </p:nvGrpSpPr>
        <p:grpSpPr>
          <a:xfrm>
            <a:off x="612067" y="1872883"/>
            <a:ext cx="5176696" cy="2707424"/>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sp>
        <p:nvSpPr>
          <p:cNvPr id="41" name="Picture Placeholder 7"/>
          <p:cNvSpPr>
            <a:spLocks noGrp="1"/>
          </p:cNvSpPr>
          <p:nvPr>
            <p:ph type="pic" sz="quarter" idx="10" hasCustomPrompt="1"/>
          </p:nvPr>
        </p:nvSpPr>
        <p:spPr>
          <a:xfrm>
            <a:off x="1438696" y="2013587"/>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737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18" name="Group 29"/>
          <p:cNvGrpSpPr/>
          <p:nvPr userDrawn="1"/>
        </p:nvGrpSpPr>
        <p:grpSpPr>
          <a:xfrm>
            <a:off x="5133752" y="1731349"/>
            <a:ext cx="1945525" cy="4155551"/>
            <a:chOff x="3205386" y="1562392"/>
            <a:chExt cx="1459144"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32" name="Picture Placeholder 7"/>
          <p:cNvSpPr>
            <a:spLocks noGrp="1"/>
          </p:cNvSpPr>
          <p:nvPr>
            <p:ph type="pic" sz="quarter" idx="10" hasCustomPrompt="1"/>
          </p:nvPr>
        </p:nvSpPr>
        <p:spPr>
          <a:xfrm>
            <a:off x="5268894" y="2303485"/>
            <a:ext cx="1675244" cy="3043737"/>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10819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4365006"/>
            <a:ext cx="12192000" cy="2492993"/>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8" name="Straight Line buttom"/>
          <p:cNvCxnSpPr/>
          <p:nvPr userDrawn="1"/>
        </p:nvCxnSpPr>
        <p:spPr>
          <a:xfrm>
            <a:off x="0" y="4365005"/>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4438652" y="1934377"/>
            <a:ext cx="3403643" cy="2708115"/>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sz="2400"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gr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36" name="Picture Placeholder 7"/>
          <p:cNvSpPr>
            <a:spLocks noGrp="1"/>
          </p:cNvSpPr>
          <p:nvPr>
            <p:ph type="pic" sz="quarter" idx="10" hasCustomPrompt="1"/>
          </p:nvPr>
        </p:nvSpPr>
        <p:spPr>
          <a:xfrm>
            <a:off x="4593535" y="2062632"/>
            <a:ext cx="3090911" cy="1747861"/>
          </a:xfrm>
          <a:prstGeom prst="rect">
            <a:avLst/>
          </a:prstGeom>
          <a:ln>
            <a:noFill/>
          </a:ln>
        </p:spPr>
        <p:txBody>
          <a:bodyPr tIns="0" bIns="27432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68669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cxnSp>
        <p:nvCxnSpPr>
          <p:cNvPr id="18" name="Straight Line buttom"/>
          <p:cNvCxnSpPr/>
          <p:nvPr userDrawn="1"/>
        </p:nvCxnSpPr>
        <p:spPr>
          <a:xfrm>
            <a:off x="0" y="4363412"/>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4365006"/>
            <a:ext cx="12192000" cy="24929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1" name="Group 29"/>
          <p:cNvGrpSpPr/>
          <p:nvPr userDrawn="1"/>
        </p:nvGrpSpPr>
        <p:grpSpPr>
          <a:xfrm>
            <a:off x="903452" y="1431958"/>
            <a:ext cx="2196983" cy="4642471"/>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 name="Rectangle 40"/>
              <p:cNvSpPr/>
              <p:nvPr/>
            </p:nvSpPr>
            <p:spPr>
              <a:xfrm>
                <a:off x="3401572" y="2289545"/>
                <a:ext cx="18288" cy="1188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2" name="Rectangle 41"/>
              <p:cNvSpPr/>
              <p:nvPr/>
            </p:nvSpPr>
            <p:spPr>
              <a:xfrm>
                <a:off x="3401572" y="2568092"/>
                <a:ext cx="18288" cy="1188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501393" y="6074429"/>
            <a:ext cx="3094309" cy="317500"/>
          </a:xfrm>
          <a:prstGeom prst="rect">
            <a:avLst/>
          </a:prstGeom>
        </p:spPr>
      </p:pic>
      <p:sp>
        <p:nvSpPr>
          <p:cNvPr id="45" name="Picture Placeholder 7"/>
          <p:cNvSpPr>
            <a:spLocks noGrp="1"/>
          </p:cNvSpPr>
          <p:nvPr>
            <p:ph type="pic" sz="quarter" idx="10" hasCustomPrompt="1"/>
          </p:nvPr>
        </p:nvSpPr>
        <p:spPr>
          <a:xfrm>
            <a:off x="1077921" y="2085073"/>
            <a:ext cx="1871539" cy="3386444"/>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85463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21" name="Group 20"/>
          <p:cNvGrpSpPr/>
          <p:nvPr userDrawn="1"/>
        </p:nvGrpSpPr>
        <p:grpSpPr>
          <a:xfrm>
            <a:off x="5558336" y="1602393"/>
            <a:ext cx="5867577" cy="4668552"/>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sz="2400"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27" name="Picture Placeholder 7"/>
          <p:cNvSpPr>
            <a:spLocks noGrp="1"/>
          </p:cNvSpPr>
          <p:nvPr>
            <p:ph type="pic" sz="quarter" idx="10" hasCustomPrompt="1"/>
          </p:nvPr>
        </p:nvSpPr>
        <p:spPr>
          <a:xfrm>
            <a:off x="5808961" y="1823491"/>
            <a:ext cx="5344831" cy="3013159"/>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68907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AD77-9FED-46AB-B92F-0EAF0F07D4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684778-3A9F-4073-A103-8DC103F9D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66D4FD-37C0-476C-9318-1861AAC9A5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950D36-C488-4131-9A18-64E14AC04A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72B306-20F6-4DBD-A9BF-8F149DE9F2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7E8C03-84A0-459B-BE9F-6FF26905921B}"/>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8" name="Footer Placeholder 7">
            <a:extLst>
              <a:ext uri="{FF2B5EF4-FFF2-40B4-BE49-F238E27FC236}">
                <a16:creationId xmlns:a16="http://schemas.microsoft.com/office/drawing/2014/main" id="{01C10FAB-50CD-40D8-AE05-A373F46EFAF7}"/>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AE51649-39BA-4641-AF99-1AFFFB6944FF}"/>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19401514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13" name="Group 12"/>
          <p:cNvGrpSpPr/>
          <p:nvPr userDrawn="1"/>
        </p:nvGrpSpPr>
        <p:grpSpPr>
          <a:xfrm>
            <a:off x="3878174" y="1674245"/>
            <a:ext cx="4435653" cy="574884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28" name="Picture Placeholder 7"/>
          <p:cNvSpPr>
            <a:spLocks noGrp="1"/>
          </p:cNvSpPr>
          <p:nvPr>
            <p:ph type="pic" sz="quarter" idx="10" hasCustomPrompt="1"/>
          </p:nvPr>
        </p:nvSpPr>
        <p:spPr>
          <a:xfrm>
            <a:off x="4286721" y="2170340"/>
            <a:ext cx="3566033" cy="4768328"/>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46263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41" name="Group 300"/>
          <p:cNvGrpSpPr/>
          <p:nvPr userDrawn="1"/>
        </p:nvGrpSpPr>
        <p:grpSpPr>
          <a:xfrm>
            <a:off x="996304" y="1975549"/>
            <a:ext cx="5176696" cy="2707424"/>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sp>
        <p:nvSpPr>
          <p:cNvPr id="50" name="Picture Placeholder 7"/>
          <p:cNvSpPr>
            <a:spLocks noGrp="1"/>
          </p:cNvSpPr>
          <p:nvPr>
            <p:ph type="pic" sz="quarter" idx="10" hasCustomPrompt="1"/>
          </p:nvPr>
        </p:nvSpPr>
        <p:spPr>
          <a:xfrm>
            <a:off x="1822933" y="2116253"/>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65326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6584" y="356628"/>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1026584" y="825950"/>
            <a:ext cx="5486400" cy="267661"/>
          </a:xfrm>
          <a:prstGeom prst="rect">
            <a:avLst/>
          </a:prstGeom>
        </p:spPr>
        <p:txBody>
          <a:bodyPr wrap="none" lIns="0" tIns="0" rIns="0" bIns="0" anchor="ctr">
            <a:noAutofit/>
          </a:bodyPr>
          <a:lstStyle>
            <a:lvl1pPr marL="0" indent="0" algn="l">
              <a:buNone/>
              <a:defRPr sz="18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3" name="Group 7"/>
          <p:cNvGrpSpPr/>
          <p:nvPr userDrawn="1"/>
        </p:nvGrpSpPr>
        <p:grpSpPr>
          <a:xfrm>
            <a:off x="0" y="6731802"/>
            <a:ext cx="12192000" cy="126199"/>
            <a:chOff x="0" y="2573904"/>
            <a:chExt cx="8767278" cy="44695"/>
          </a:xfrm>
        </p:grpSpPr>
        <p:grpSp>
          <p:nvGrpSpPr>
            <p:cNvPr id="4" name="Group 43"/>
            <p:cNvGrpSpPr/>
            <p:nvPr/>
          </p:nvGrpSpPr>
          <p:grpSpPr>
            <a:xfrm>
              <a:off x="0" y="2573904"/>
              <a:ext cx="3752335" cy="44695"/>
              <a:chOff x="0" y="2573904"/>
              <a:chExt cx="3752335" cy="44695"/>
            </a:xfrm>
          </p:grpSpPr>
          <p:sp>
            <p:nvSpPr>
              <p:cNvPr id="18" name="Rectangle 17"/>
              <p:cNvSpPr/>
              <p:nvPr/>
            </p:nvSpPr>
            <p:spPr>
              <a:xfrm>
                <a:off x="0" y="2573904"/>
                <a:ext cx="1262608" cy="446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Rectangle 18"/>
              <p:cNvSpPr/>
              <p:nvPr/>
            </p:nvSpPr>
            <p:spPr>
              <a:xfrm>
                <a:off x="1262608" y="2573904"/>
                <a:ext cx="1262608" cy="44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9"/>
              <p:cNvSpPr/>
              <p:nvPr/>
            </p:nvSpPr>
            <p:spPr>
              <a:xfrm>
                <a:off x="2489727" y="2573904"/>
                <a:ext cx="1262608" cy="446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 name="Group 44"/>
            <p:cNvGrpSpPr/>
            <p:nvPr/>
          </p:nvGrpSpPr>
          <p:grpSpPr>
            <a:xfrm>
              <a:off x="3752335" y="2573904"/>
              <a:ext cx="5014943" cy="44695"/>
              <a:chOff x="0" y="2573904"/>
              <a:chExt cx="5014943" cy="44695"/>
            </a:xfrm>
          </p:grpSpPr>
          <p:sp>
            <p:nvSpPr>
              <p:cNvPr id="12" name="Rectangle 11"/>
              <p:cNvSpPr/>
              <p:nvPr/>
            </p:nvSpPr>
            <p:spPr>
              <a:xfrm>
                <a:off x="0"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p:cNvSpPr/>
              <p:nvPr/>
            </p:nvSpPr>
            <p:spPr>
              <a:xfrm>
                <a:off x="1262608" y="2573904"/>
                <a:ext cx="1262608" cy="44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p:cNvSpPr/>
              <p:nvPr/>
            </p:nvSpPr>
            <p:spPr>
              <a:xfrm>
                <a:off x="2489727" y="2573904"/>
                <a:ext cx="1262608" cy="446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Rectangle 15"/>
              <p:cNvSpPr/>
              <p:nvPr/>
            </p:nvSpPr>
            <p:spPr>
              <a:xfrm>
                <a:off x="3752335" y="2573904"/>
                <a:ext cx="1262608" cy="44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sp>
        <p:nvSpPr>
          <p:cNvPr id="31" name="Flowchart: Off-page Connector 30"/>
          <p:cNvSpPr/>
          <p:nvPr userDrawn="1"/>
        </p:nvSpPr>
        <p:spPr>
          <a:xfrm>
            <a:off x="11496242" y="317598"/>
            <a:ext cx="384047" cy="314532"/>
          </a:xfrm>
          <a:prstGeom prst="flowChartOffpageConnec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2" name="Slide Number Placeholder 4"/>
          <p:cNvSpPr>
            <a:spLocks noGrp="1"/>
          </p:cNvSpPr>
          <p:nvPr>
            <p:ph type="sldNum" sz="quarter" idx="12"/>
          </p:nvPr>
        </p:nvSpPr>
        <p:spPr>
          <a:xfrm>
            <a:off x="11389494" y="263969"/>
            <a:ext cx="610241" cy="366183"/>
          </a:xfrm>
          <a:prstGeom prst="rect">
            <a:avLst/>
          </a:prstGeom>
        </p:spPr>
        <p:txBody>
          <a:bodyPr anchor="ctr"/>
          <a:lstStyle>
            <a:lvl1pPr algn="ctr">
              <a:defRPr sz="1333" b="1">
                <a:solidFill>
                  <a:schemeClr val="bg1"/>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94511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260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385124"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2" name="Round Same Side Corner Rectangle 11"/>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3"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82080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1157321" y="1963502"/>
            <a:ext cx="1895355" cy="1894789"/>
          </a:xfrm>
          <a:prstGeom prst="roundRect">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3763524" y="1963502"/>
            <a:ext cx="1895355" cy="1894789"/>
          </a:xfrm>
          <a:prstGeom prst="roundRect">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6438789" y="1963502"/>
            <a:ext cx="1895355" cy="1894789"/>
          </a:xfrm>
          <a:prstGeom prst="roundRect">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9113800" y="1963502"/>
            <a:ext cx="1895355" cy="1894789"/>
          </a:xfrm>
          <a:prstGeom prst="roundRect">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0" name="Round Same Side Corner Rectangle 9"/>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1" name="Slide Number Placeholder 4"/>
          <p:cNvSpPr txBox="1">
            <a:spLocks/>
          </p:cNvSpPr>
          <p:nvPr userDrawn="1"/>
        </p:nvSpPr>
        <p:spPr>
          <a:xfrm>
            <a:off x="11662442" y="6408717"/>
            <a:ext cx="508001" cy="366183"/>
          </a:xfrm>
          <a:prstGeom prst="rect">
            <a:avLst/>
          </a:prstGeom>
        </p:spPr>
        <p:txBody>
          <a:bodyPr anchor="ctr"/>
          <a:lstStyle>
            <a:lvl1pPr algn="ctr">
              <a:defRPr sz="900" b="1">
                <a:solidFill>
                  <a:schemeClr val="tx1">
                    <a:lumMod val="50000"/>
                    <a:lumOff val="50000"/>
                  </a:schemeClr>
                </a:solidFill>
              </a:defRPr>
            </a:lvl1pPr>
          </a:lstStyle>
          <a:p>
            <a:pPr marL="0" marR="0" lvl="0" indent="0" algn="ctr" defTabSz="1375467"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200" b="1" i="0" u="none" strike="noStrike" kern="1200" cap="none" spc="0" normalizeH="0" baseline="0" noProof="0" smtClean="0">
                <a:ln>
                  <a:noFill/>
                </a:ln>
                <a:solidFill>
                  <a:schemeClr val="tx1">
                    <a:lumMod val="50000"/>
                    <a:lumOff val="50000"/>
                  </a:schemeClr>
                </a:solidFill>
                <a:effectLst/>
                <a:uLnTx/>
                <a:uFillTx/>
                <a:latin typeface="+mn-lt"/>
                <a:ea typeface="+mn-ea"/>
                <a:cs typeface="+mn-cs"/>
              </a:rPr>
              <a:pPr marL="0" marR="0" lvl="0" indent="0" algn="ctr" defTabSz="1375467"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Tree>
    <p:extLst>
      <p:ext uri="{BB962C8B-B14F-4D97-AF65-F5344CB8AC3E}">
        <p14:creationId xmlns:p14="http://schemas.microsoft.com/office/powerpoint/2010/main" val="249996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eam02">
    <p:spTree>
      <p:nvGrpSpPr>
        <p:cNvPr id="1" name=""/>
        <p:cNvGrpSpPr/>
        <p:nvPr/>
      </p:nvGrpSpPr>
      <p:grpSpPr>
        <a:xfrm>
          <a:off x="0" y="0"/>
          <a:ext cx="0" cy="0"/>
          <a:chOff x="0" y="0"/>
          <a:chExt cx="0" cy="0"/>
        </a:xfrm>
      </p:grpSpPr>
      <p:sp>
        <p:nvSpPr>
          <p:cNvPr id="40" name="Oval 39"/>
          <p:cNvSpPr/>
          <p:nvPr userDrawn="1"/>
        </p:nvSpPr>
        <p:spPr>
          <a:xfrm>
            <a:off x="1936802" y="2035606"/>
            <a:ext cx="3915359" cy="391535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59" name="Picture Placeholder 7"/>
          <p:cNvSpPr>
            <a:spLocks noGrp="1"/>
          </p:cNvSpPr>
          <p:nvPr>
            <p:ph type="pic" sz="quarter" idx="10" hasCustomPrompt="1"/>
          </p:nvPr>
        </p:nvSpPr>
        <p:spPr>
          <a:xfrm>
            <a:off x="1408759" y="3327601"/>
            <a:ext cx="1330252" cy="1329856"/>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3251201" y="1499451"/>
            <a:ext cx="1330252" cy="1329856"/>
          </a:xfrm>
          <a:prstGeom prst="ellipse">
            <a:avLst/>
          </a:prstGeom>
          <a:ln w="28575">
            <a:solidFill>
              <a:schemeClr val="accent2"/>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5045690" y="3337761"/>
            <a:ext cx="1330252" cy="1329856"/>
          </a:xfrm>
          <a:prstGeom prst="ellipse">
            <a:avLst/>
          </a:prstGeom>
          <a:ln w="28575">
            <a:solidFill>
              <a:schemeClr val="accent3"/>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3229355" y="5147144"/>
            <a:ext cx="1330252" cy="1329856"/>
          </a:xfrm>
          <a:prstGeom prst="ellipse">
            <a:avLst/>
          </a:prstGeom>
          <a:ln w="28575">
            <a:solidFill>
              <a:schemeClr val="accent4"/>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542350" y="4737632"/>
            <a:ext cx="1552751" cy="508973"/>
          </a:xfrm>
          <a:prstGeom prst="rect">
            <a:avLst/>
          </a:prstGeom>
        </p:spPr>
        <p:txBody>
          <a:bodyPr wrap="square" lIns="0" tIns="0" rIns="0" bIns="0" anchor="t">
            <a:noAutofit/>
          </a:bodyPr>
          <a:lstStyle>
            <a:lvl1pPr marL="0" indent="0" algn="r" rtl="1">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4" name="Text Placeholder 3"/>
          <p:cNvSpPr>
            <a:spLocks noGrp="1"/>
          </p:cNvSpPr>
          <p:nvPr>
            <p:ph type="body" sz="half" idx="20"/>
          </p:nvPr>
        </p:nvSpPr>
        <p:spPr>
          <a:xfrm>
            <a:off x="1560425" y="5900182"/>
            <a:ext cx="1552751" cy="508973"/>
          </a:xfrm>
          <a:prstGeom prst="rect">
            <a:avLst/>
          </a:prstGeom>
        </p:spPr>
        <p:txBody>
          <a:bodyPr wrap="square" lIns="0" tIns="0" rIns="0" bIns="0" anchor="t">
            <a:noAutofit/>
          </a:bodyPr>
          <a:lstStyle>
            <a:lvl1pPr marL="0" indent="0" algn="r" rtl="1">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5" name="Text Placeholder 3"/>
          <p:cNvSpPr>
            <a:spLocks noGrp="1"/>
          </p:cNvSpPr>
          <p:nvPr>
            <p:ph type="body" sz="half" idx="21"/>
          </p:nvPr>
        </p:nvSpPr>
        <p:spPr>
          <a:xfrm>
            <a:off x="4659758" y="1716952"/>
            <a:ext cx="1552751" cy="508973"/>
          </a:xfrm>
          <a:prstGeom prst="rect">
            <a:avLst/>
          </a:prstGeom>
        </p:spPr>
        <p:txBody>
          <a:bodyPr wrap="square" lIns="0" tIns="0" rIns="0" bIns="0" anchor="t">
            <a:noAutofit/>
          </a:bodyPr>
          <a:lstStyle>
            <a:lvl1pPr marL="0" indent="0" algn="l" rtl="1">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6" name="Text Placeholder 3"/>
          <p:cNvSpPr>
            <a:spLocks noGrp="1"/>
          </p:cNvSpPr>
          <p:nvPr>
            <p:ph type="body" sz="half" idx="22"/>
          </p:nvPr>
        </p:nvSpPr>
        <p:spPr>
          <a:xfrm>
            <a:off x="5675766" y="4763299"/>
            <a:ext cx="1552751" cy="508973"/>
          </a:xfrm>
          <a:prstGeom prst="rect">
            <a:avLst/>
          </a:prstGeom>
        </p:spPr>
        <p:txBody>
          <a:bodyPr wrap="square" lIns="0" tIns="0" rIns="0" bIns="0" anchor="t">
            <a:noAutofit/>
          </a:bodyPr>
          <a:lstStyle>
            <a:lvl1pPr marL="0" indent="0" algn="l" rtl="1">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15" name="Round Same Side Corner Rectangle 14"/>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6" name="Slide Number Placeholder 4"/>
          <p:cNvSpPr>
            <a:spLocks noGrp="1"/>
          </p:cNvSpPr>
          <p:nvPr>
            <p:ph type="sldNum" sz="quarter" idx="23"/>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68133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7" name="Picture Placeholder 7"/>
          <p:cNvSpPr>
            <a:spLocks noGrp="1"/>
          </p:cNvSpPr>
          <p:nvPr>
            <p:ph type="pic" sz="quarter" idx="10" hasCustomPrompt="1"/>
          </p:nvPr>
        </p:nvSpPr>
        <p:spPr>
          <a:xfrm>
            <a:off x="925458" y="1687978"/>
            <a:ext cx="3163241" cy="3162300"/>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dirty="0"/>
              <a:t>Image Holder</a:t>
            </a:r>
          </a:p>
        </p:txBody>
      </p:sp>
      <p:sp>
        <p:nvSpPr>
          <p:cNvPr id="7" name="Round Same Side Corner Rectangle 6"/>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8"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30017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31273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97746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642E-A332-4DF1-9A0C-BB9D9478F80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24EFE0-557F-4833-9921-7FAB27B2453D}"/>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4" name="Footer Placeholder 3">
            <a:extLst>
              <a:ext uri="{FF2B5EF4-FFF2-40B4-BE49-F238E27FC236}">
                <a16:creationId xmlns:a16="http://schemas.microsoft.com/office/drawing/2014/main" id="{60AC930E-6716-43CC-88AB-A1C3A28B2AF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A8A23421-3815-497B-940F-9B2F6260503C}"/>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30487923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4" name="Round Same Side Corner Rectangle 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1299646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1"/>
            <a:ext cx="12192000" cy="685799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79821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8" name="Down Arrow Callout 17"/>
          <p:cNvSpPr/>
          <p:nvPr userDrawn="1"/>
        </p:nvSpPr>
        <p:spPr bwMode="auto">
          <a:xfrm>
            <a:off x="0" y="0"/>
            <a:ext cx="12192000" cy="3372155"/>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21" name="Picture Placeholder 7"/>
          <p:cNvSpPr>
            <a:spLocks noGrp="1"/>
          </p:cNvSpPr>
          <p:nvPr>
            <p:ph type="pic" sz="quarter" idx="10" hasCustomPrompt="1"/>
          </p:nvPr>
        </p:nvSpPr>
        <p:spPr>
          <a:xfrm>
            <a:off x="4999170" y="622368"/>
            <a:ext cx="2193661" cy="2193005"/>
          </a:xfrm>
          <a:prstGeom prst="ellipse">
            <a:avLst/>
          </a:prstGeom>
          <a:ln w="28575">
            <a:solidFill>
              <a:schemeClr val="accent1">
                <a:lumMod val="75000"/>
              </a:schemeClr>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01735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01_WWD">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29" name="Picture Placeholder 7"/>
          <p:cNvSpPr>
            <a:spLocks noGrp="1"/>
          </p:cNvSpPr>
          <p:nvPr>
            <p:ph type="pic" sz="quarter" idx="15" hasCustomPrompt="1"/>
          </p:nvPr>
        </p:nvSpPr>
        <p:spPr>
          <a:xfrm>
            <a:off x="1037074" y="1473951"/>
            <a:ext cx="1900009" cy="2038757"/>
          </a:xfrm>
          <a:prstGeom prst="rect">
            <a:avLst/>
          </a:prstGeom>
          <a:ln w="19050">
            <a:solidFill>
              <a:schemeClr val="accent1"/>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6" name="Picture Placeholder 7"/>
          <p:cNvSpPr>
            <a:spLocks noGrp="1"/>
          </p:cNvSpPr>
          <p:nvPr>
            <p:ph type="pic" sz="quarter" idx="16" hasCustomPrompt="1"/>
          </p:nvPr>
        </p:nvSpPr>
        <p:spPr>
          <a:xfrm>
            <a:off x="3090404" y="1473951"/>
            <a:ext cx="1900009" cy="2038757"/>
          </a:xfrm>
          <a:prstGeom prst="rect">
            <a:avLst/>
          </a:prstGeom>
          <a:ln w="19050">
            <a:solidFill>
              <a:schemeClr val="accent2"/>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7" name="Picture Placeholder 7"/>
          <p:cNvSpPr>
            <a:spLocks noGrp="1"/>
          </p:cNvSpPr>
          <p:nvPr>
            <p:ph type="pic" sz="quarter" idx="17" hasCustomPrompt="1"/>
          </p:nvPr>
        </p:nvSpPr>
        <p:spPr>
          <a:xfrm>
            <a:off x="5143733" y="1473951"/>
            <a:ext cx="1900009" cy="2038757"/>
          </a:xfrm>
          <a:prstGeom prst="rect">
            <a:avLst/>
          </a:prstGeom>
          <a:ln w="19050">
            <a:solidFill>
              <a:schemeClr val="accent3"/>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8" name="Picture Placeholder 7"/>
          <p:cNvSpPr>
            <a:spLocks noGrp="1"/>
          </p:cNvSpPr>
          <p:nvPr>
            <p:ph type="pic" sz="quarter" idx="18" hasCustomPrompt="1"/>
          </p:nvPr>
        </p:nvSpPr>
        <p:spPr>
          <a:xfrm>
            <a:off x="7201589" y="1473951"/>
            <a:ext cx="1900009" cy="2038757"/>
          </a:xfrm>
          <a:prstGeom prst="rect">
            <a:avLst/>
          </a:prstGeom>
          <a:ln w="19050">
            <a:solidFill>
              <a:schemeClr val="accent4"/>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19" hasCustomPrompt="1"/>
          </p:nvPr>
        </p:nvSpPr>
        <p:spPr>
          <a:xfrm>
            <a:off x="9254918" y="1473951"/>
            <a:ext cx="1900009" cy="2038757"/>
          </a:xfrm>
          <a:prstGeom prst="rect">
            <a:avLst/>
          </a:prstGeom>
          <a:ln w="19050">
            <a:solidFill>
              <a:schemeClr val="accent5"/>
            </a:solid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14808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500"/>
                                        <p:tgtEl>
                                          <p:spTgt spid="4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9" grpId="0" animBg="1"/>
      <p:bldP spid="46" grpId="0" animBg="1"/>
      <p:bldP spid="47" grpId="0" animBg="1"/>
      <p:bldP spid="48" grpId="0" animBg="1"/>
      <p:bldP spid="49"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157321" y="4002003"/>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1157321" y="1963502"/>
            <a:ext cx="1895355" cy="1894789"/>
          </a:xfrm>
          <a:prstGeom prst="ellipse">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969558"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3" name="Text Placeholder 3"/>
          <p:cNvSpPr>
            <a:spLocks noGrp="1"/>
          </p:cNvSpPr>
          <p:nvPr>
            <p:ph type="body" sz="half" idx="17"/>
          </p:nvPr>
        </p:nvSpPr>
        <p:spPr>
          <a:xfrm>
            <a:off x="3763524" y="4002003"/>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3763524" y="1963502"/>
            <a:ext cx="1895355" cy="1894789"/>
          </a:xfrm>
          <a:prstGeom prst="ellipse">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3575761"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6" name="Text Placeholder 3"/>
          <p:cNvSpPr>
            <a:spLocks noGrp="1"/>
          </p:cNvSpPr>
          <p:nvPr>
            <p:ph type="body" sz="half" idx="20"/>
          </p:nvPr>
        </p:nvSpPr>
        <p:spPr>
          <a:xfrm>
            <a:off x="6438789" y="4002003"/>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6438789" y="1963502"/>
            <a:ext cx="1895355" cy="1894789"/>
          </a:xfrm>
          <a:prstGeom prst="ellipse">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6251026"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9" name="Text Placeholder 3"/>
          <p:cNvSpPr>
            <a:spLocks noGrp="1"/>
          </p:cNvSpPr>
          <p:nvPr>
            <p:ph type="body" sz="half" idx="23"/>
          </p:nvPr>
        </p:nvSpPr>
        <p:spPr>
          <a:xfrm>
            <a:off x="9113800" y="4002003"/>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9113800" y="1963502"/>
            <a:ext cx="1895355" cy="1894789"/>
          </a:xfrm>
          <a:prstGeom prst="ellipse">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8926037"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8233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am02">
    <p:spTree>
      <p:nvGrpSpPr>
        <p:cNvPr id="1" name=""/>
        <p:cNvGrpSpPr/>
        <p:nvPr/>
      </p:nvGrpSpPr>
      <p:grpSpPr>
        <a:xfrm>
          <a:off x="0" y="0"/>
          <a:ext cx="0" cy="0"/>
          <a:chOff x="0" y="0"/>
          <a:chExt cx="0" cy="0"/>
        </a:xfrm>
      </p:grpSpPr>
      <p:cxnSp>
        <p:nvCxnSpPr>
          <p:cNvPr id="3" name="Straight Line buttom"/>
          <p:cNvCxnSpPr/>
          <p:nvPr userDrawn="1"/>
        </p:nvCxnSpPr>
        <p:spPr>
          <a:xfrm>
            <a:off x="914400" y="3775204"/>
            <a:ext cx="10363200"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952359" y="3655460"/>
            <a:ext cx="239488" cy="239488"/>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1">
                  <a:lumMod val="75000"/>
                </a:schemeClr>
              </a:solidFill>
              <a:latin typeface="FontAwesome" pitchFamily="2" charset="0"/>
            </a:endParaRPr>
          </a:p>
        </p:txBody>
      </p:sp>
      <p:sp>
        <p:nvSpPr>
          <p:cNvPr id="9" name="Oval 8"/>
          <p:cNvSpPr/>
          <p:nvPr userDrawn="1"/>
        </p:nvSpPr>
        <p:spPr>
          <a:xfrm>
            <a:off x="4613616" y="3653343"/>
            <a:ext cx="239488" cy="239488"/>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2">
                  <a:lumMod val="50000"/>
                </a:schemeClr>
              </a:solidFill>
              <a:latin typeface="FontAwesome" pitchFamily="2" charset="0"/>
            </a:endParaRPr>
          </a:p>
        </p:txBody>
      </p:sp>
      <p:sp>
        <p:nvSpPr>
          <p:cNvPr id="10" name="Oval 9"/>
          <p:cNvSpPr/>
          <p:nvPr userDrawn="1"/>
        </p:nvSpPr>
        <p:spPr>
          <a:xfrm>
            <a:off x="7274873" y="3655460"/>
            <a:ext cx="239488" cy="239488"/>
          </a:xfrm>
          <a:prstGeom prst="ellipse">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3">
                  <a:lumMod val="75000"/>
                </a:schemeClr>
              </a:solidFill>
              <a:latin typeface="FontAwesome" pitchFamily="2" charset="0"/>
            </a:endParaRPr>
          </a:p>
        </p:txBody>
      </p:sp>
      <p:sp>
        <p:nvSpPr>
          <p:cNvPr id="11" name="Oval 10"/>
          <p:cNvSpPr/>
          <p:nvPr userDrawn="1"/>
        </p:nvSpPr>
        <p:spPr>
          <a:xfrm>
            <a:off x="9936129" y="3655460"/>
            <a:ext cx="239488" cy="239488"/>
          </a:xfrm>
          <a:prstGeom prst="ellipse">
            <a:avLst/>
          </a:prstGeom>
          <a:solidFill>
            <a:schemeClr val="accent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0960" tIns="0" rIns="0" rtlCol="0" anchor="ctr"/>
          <a:lstStyle/>
          <a:p>
            <a:pPr algn="ctr"/>
            <a:endParaRPr lang="en-US" sz="3200" dirty="0">
              <a:solidFill>
                <a:schemeClr val="accent4">
                  <a:lumMod val="75000"/>
                </a:schemeClr>
              </a:solidFill>
              <a:latin typeface="FontAwesome" pitchFamily="2" charset="0"/>
            </a:endParaRPr>
          </a:p>
        </p:txBody>
      </p:sp>
      <p:sp>
        <p:nvSpPr>
          <p:cNvPr id="19" name="Up Arrow Callout 18"/>
          <p:cNvSpPr/>
          <p:nvPr/>
        </p:nvSpPr>
        <p:spPr>
          <a:xfrm flipV="1">
            <a:off x="3560625" y="1791395"/>
            <a:ext cx="2358195" cy="1811799"/>
          </a:xfrm>
          <a:prstGeom prst="upArrowCallout">
            <a:avLst>
              <a:gd name="adj1" fmla="val 30842"/>
              <a:gd name="adj2" fmla="val 15421"/>
              <a:gd name="adj3" fmla="val 12155"/>
              <a:gd name="adj4" fmla="val 8971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Picture Placeholder 7"/>
          <p:cNvSpPr>
            <a:spLocks noGrp="1"/>
          </p:cNvSpPr>
          <p:nvPr userDrawn="1">
            <p:ph type="pic" sz="quarter" idx="10" hasCustomPrompt="1"/>
          </p:nvPr>
        </p:nvSpPr>
        <p:spPr>
          <a:xfrm>
            <a:off x="1272821" y="1963502"/>
            <a:ext cx="1570496" cy="1570028"/>
          </a:xfrm>
          <a:prstGeom prst="ellipse">
            <a:avLst/>
          </a:prstGeom>
          <a:ln w="28575">
            <a:solidFill>
              <a:schemeClr val="accent1"/>
            </a:solidFill>
          </a:ln>
        </p:spPr>
        <p:txBody>
          <a:bodyPr bIns="91440" anchor="b"/>
          <a:lstStyle>
            <a:lvl1pPr algn="ctr">
              <a:buNone/>
              <a:defRPr sz="1067">
                <a:solidFill>
                  <a:schemeClr val="tx1">
                    <a:lumMod val="50000"/>
                    <a:lumOff val="50000"/>
                  </a:schemeClr>
                </a:solidFill>
              </a:defRPr>
            </a:lvl1pPr>
          </a:lstStyle>
          <a:p>
            <a:r>
              <a:rPr lang="en-US" dirty="0"/>
              <a:t>Image Holder</a:t>
            </a:r>
          </a:p>
        </p:txBody>
      </p:sp>
      <p:sp>
        <p:nvSpPr>
          <p:cNvPr id="29" name="Text Placeholder 3"/>
          <p:cNvSpPr>
            <a:spLocks noGrp="1"/>
          </p:cNvSpPr>
          <p:nvPr>
            <p:ph type="body" sz="half" idx="16"/>
          </p:nvPr>
        </p:nvSpPr>
        <p:spPr>
          <a:xfrm>
            <a:off x="3792045" y="1901614"/>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0" name="Text Placeholder 3"/>
          <p:cNvSpPr>
            <a:spLocks noGrp="1"/>
          </p:cNvSpPr>
          <p:nvPr>
            <p:ph type="body" sz="half" idx="15"/>
          </p:nvPr>
        </p:nvSpPr>
        <p:spPr>
          <a:xfrm>
            <a:off x="3604282" y="2375567"/>
            <a:ext cx="2270884" cy="860328"/>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1" name="Up Arrow Callout 30"/>
          <p:cNvSpPr/>
          <p:nvPr userDrawn="1"/>
        </p:nvSpPr>
        <p:spPr>
          <a:xfrm flipV="1">
            <a:off x="8842405" y="1791395"/>
            <a:ext cx="2358195" cy="1811799"/>
          </a:xfrm>
          <a:prstGeom prst="upArrowCallout">
            <a:avLst>
              <a:gd name="adj1" fmla="val 30842"/>
              <a:gd name="adj2" fmla="val 15421"/>
              <a:gd name="adj3" fmla="val 12155"/>
              <a:gd name="adj4" fmla="val 89716"/>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2" name="Text Placeholder 3"/>
          <p:cNvSpPr>
            <a:spLocks noGrp="1"/>
          </p:cNvSpPr>
          <p:nvPr>
            <p:ph type="body" sz="half" idx="17"/>
          </p:nvPr>
        </p:nvSpPr>
        <p:spPr>
          <a:xfrm>
            <a:off x="9073825" y="1901614"/>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3" name="Text Placeholder 3"/>
          <p:cNvSpPr>
            <a:spLocks noGrp="1"/>
          </p:cNvSpPr>
          <p:nvPr>
            <p:ph type="body" sz="half" idx="18"/>
          </p:nvPr>
        </p:nvSpPr>
        <p:spPr>
          <a:xfrm>
            <a:off x="8886062" y="2372087"/>
            <a:ext cx="2270884" cy="860328"/>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4" name="Up Arrow Callout 33"/>
          <p:cNvSpPr/>
          <p:nvPr userDrawn="1"/>
        </p:nvSpPr>
        <p:spPr>
          <a:xfrm>
            <a:off x="888733" y="3997078"/>
            <a:ext cx="2358195" cy="1811799"/>
          </a:xfrm>
          <a:prstGeom prst="upArrowCallout">
            <a:avLst>
              <a:gd name="adj1" fmla="val 30842"/>
              <a:gd name="adj2" fmla="val 15421"/>
              <a:gd name="adj3" fmla="val 12155"/>
              <a:gd name="adj4" fmla="val 8971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5" name="Text Placeholder 3"/>
          <p:cNvSpPr>
            <a:spLocks noGrp="1"/>
          </p:cNvSpPr>
          <p:nvPr>
            <p:ph type="body" sz="half" idx="19"/>
          </p:nvPr>
        </p:nvSpPr>
        <p:spPr>
          <a:xfrm>
            <a:off x="1120153" y="4345166"/>
            <a:ext cx="1895355" cy="508973"/>
          </a:xfrm>
          <a:prstGeom prst="rect">
            <a:avLst/>
          </a:prstGeom>
        </p:spPr>
        <p:txBody>
          <a:bodyPr wrap="square" lIns="0" tIns="0" rIns="0" bIns="0" anchor="t">
            <a:noAutofit/>
          </a:bodyPr>
          <a:lstStyle>
            <a:lvl1pPr marL="0" indent="0" algn="ctr" rtl="1">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6" name="Text Placeholder 3"/>
          <p:cNvSpPr>
            <a:spLocks noGrp="1"/>
          </p:cNvSpPr>
          <p:nvPr>
            <p:ph type="body" sz="half" idx="20"/>
          </p:nvPr>
        </p:nvSpPr>
        <p:spPr>
          <a:xfrm>
            <a:off x="932390" y="4841305"/>
            <a:ext cx="2270884" cy="860328"/>
          </a:xfrm>
          <a:prstGeom prst="rect">
            <a:avLst/>
          </a:prstGeom>
        </p:spPr>
        <p:txBody>
          <a:bodyPr wrap="square" lIns="0" tIns="0" rIns="0" bIns="0" anchor="t">
            <a:noAutofit/>
          </a:bodyPr>
          <a:lstStyle>
            <a:lvl1pPr marL="0" indent="0" algn="ctr" rtl="1">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37" name="Up Arrow Callout 36"/>
          <p:cNvSpPr/>
          <p:nvPr userDrawn="1"/>
        </p:nvSpPr>
        <p:spPr>
          <a:xfrm>
            <a:off x="6224109" y="3997078"/>
            <a:ext cx="2358195" cy="1811799"/>
          </a:xfrm>
          <a:prstGeom prst="upArrowCallout">
            <a:avLst>
              <a:gd name="adj1" fmla="val 30842"/>
              <a:gd name="adj2" fmla="val 15421"/>
              <a:gd name="adj3" fmla="val 12155"/>
              <a:gd name="adj4" fmla="val 89716"/>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8" name="Text Placeholder 3"/>
          <p:cNvSpPr>
            <a:spLocks noGrp="1"/>
          </p:cNvSpPr>
          <p:nvPr>
            <p:ph type="body" sz="half" idx="21"/>
          </p:nvPr>
        </p:nvSpPr>
        <p:spPr>
          <a:xfrm>
            <a:off x="6455529" y="4332332"/>
            <a:ext cx="1895355" cy="508973"/>
          </a:xfrm>
          <a:prstGeom prst="rect">
            <a:avLst/>
          </a:prstGeom>
        </p:spPr>
        <p:txBody>
          <a:bodyPr wrap="square" lIns="0" tIns="0" rIns="0" bIns="0" anchor="t">
            <a:noAutofit/>
          </a:bodyPr>
          <a:lstStyle>
            <a:lvl1pPr marL="0" indent="0" algn="ctr" rtl="1">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9" name="Text Placeholder 3"/>
          <p:cNvSpPr>
            <a:spLocks noGrp="1"/>
          </p:cNvSpPr>
          <p:nvPr>
            <p:ph type="body" sz="half" idx="22"/>
          </p:nvPr>
        </p:nvSpPr>
        <p:spPr>
          <a:xfrm>
            <a:off x="6267766" y="4815639"/>
            <a:ext cx="2270884" cy="860328"/>
          </a:xfrm>
          <a:prstGeom prst="rect">
            <a:avLst/>
          </a:prstGeom>
        </p:spPr>
        <p:txBody>
          <a:bodyPr wrap="square" lIns="0" tIns="0" rIns="0" bIns="0" anchor="t">
            <a:noAutofit/>
          </a:bodyPr>
          <a:lstStyle>
            <a:lvl1pPr marL="0" indent="0" algn="ctr" rtl="1">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1" name="Picture Placeholder 7"/>
          <p:cNvSpPr>
            <a:spLocks noGrp="1"/>
          </p:cNvSpPr>
          <p:nvPr>
            <p:ph type="pic" sz="quarter" idx="23" hasCustomPrompt="1"/>
          </p:nvPr>
        </p:nvSpPr>
        <p:spPr>
          <a:xfrm>
            <a:off x="3933711" y="4041773"/>
            <a:ext cx="1570496" cy="1570028"/>
          </a:xfrm>
          <a:prstGeom prst="ellipse">
            <a:avLst/>
          </a:prstGeom>
          <a:ln w="28575">
            <a:solidFill>
              <a:schemeClr val="accent2"/>
            </a:solidFill>
          </a:ln>
        </p:spPr>
        <p:txBody>
          <a:bodyPr bIns="91440" anchor="b"/>
          <a:lstStyle>
            <a:lvl1pPr algn="ctr">
              <a:buNone/>
              <a:defRPr sz="1067">
                <a:solidFill>
                  <a:schemeClr val="tx1">
                    <a:lumMod val="50000"/>
                    <a:lumOff val="50000"/>
                  </a:schemeClr>
                </a:solidFill>
              </a:defRPr>
            </a:lvl1pPr>
          </a:lstStyle>
          <a:p>
            <a:r>
              <a:rPr lang="en-US" dirty="0"/>
              <a:t>Image Holder</a:t>
            </a:r>
          </a:p>
        </p:txBody>
      </p:sp>
      <p:sp>
        <p:nvSpPr>
          <p:cNvPr id="42" name="Picture Placeholder 7"/>
          <p:cNvSpPr>
            <a:spLocks noGrp="1"/>
          </p:cNvSpPr>
          <p:nvPr>
            <p:ph type="pic" sz="quarter" idx="24" hasCustomPrompt="1"/>
          </p:nvPr>
        </p:nvSpPr>
        <p:spPr>
          <a:xfrm>
            <a:off x="9390369" y="4041773"/>
            <a:ext cx="1570496" cy="1570028"/>
          </a:xfrm>
          <a:prstGeom prst="ellipse">
            <a:avLst/>
          </a:prstGeom>
          <a:ln w="28575">
            <a:solidFill>
              <a:schemeClr val="accent4"/>
            </a:solidFill>
          </a:ln>
        </p:spPr>
        <p:txBody>
          <a:bodyPr bIns="91440" anchor="b"/>
          <a:lstStyle>
            <a:lvl1pPr algn="ctr">
              <a:buNone/>
              <a:defRPr sz="1067">
                <a:solidFill>
                  <a:schemeClr val="tx1">
                    <a:lumMod val="50000"/>
                    <a:lumOff val="50000"/>
                  </a:schemeClr>
                </a:solidFill>
              </a:defRPr>
            </a:lvl1pPr>
          </a:lstStyle>
          <a:p>
            <a:r>
              <a:rPr lang="en-US" dirty="0"/>
              <a:t>Image Holder</a:t>
            </a:r>
          </a:p>
        </p:txBody>
      </p:sp>
      <p:sp>
        <p:nvSpPr>
          <p:cNvPr id="43" name="Picture Placeholder 7"/>
          <p:cNvSpPr>
            <a:spLocks noGrp="1"/>
          </p:cNvSpPr>
          <p:nvPr>
            <p:ph type="pic" sz="quarter" idx="25" hasCustomPrompt="1"/>
          </p:nvPr>
        </p:nvSpPr>
        <p:spPr>
          <a:xfrm>
            <a:off x="6600780" y="1963502"/>
            <a:ext cx="1570496" cy="1570028"/>
          </a:xfrm>
          <a:prstGeom prst="ellipse">
            <a:avLst/>
          </a:prstGeom>
          <a:ln w="28575">
            <a:solidFill>
              <a:schemeClr val="accent3"/>
            </a:solidFill>
          </a:ln>
        </p:spPr>
        <p:txBody>
          <a:bodyPr bIns="91440" anchor="b"/>
          <a:lstStyle>
            <a:lvl1pPr algn="ctr">
              <a:buNone/>
              <a:defRPr sz="1067">
                <a:solidFill>
                  <a:schemeClr val="tx1">
                    <a:lumMod val="50000"/>
                    <a:lumOff val="50000"/>
                  </a:schemeClr>
                </a:solidFill>
              </a:defRPr>
            </a:lvl1pPr>
          </a:lstStyle>
          <a:p>
            <a:r>
              <a:rPr lang="en-US" dirty="0"/>
              <a:t>Image Holder</a:t>
            </a:r>
          </a:p>
        </p:txBody>
      </p:sp>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6" name="Round Same Side Corner Rectangle 45"/>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7"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7708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plus(in)">
                                      <p:cBhvr>
                                        <p:cTn id="15" dur="500"/>
                                        <p:tgtEl>
                                          <p:spTgt spid="3"/>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anim calcmode="lin" valueType="num">
                                      <p:cBhvr>
                                        <p:cTn id="32" dur="500" fill="hold"/>
                                        <p:tgtEl>
                                          <p:spTgt spid="34"/>
                                        </p:tgtEl>
                                        <p:attrNameLst>
                                          <p:attrName>ppt_x</p:attrName>
                                        </p:attrNameLst>
                                      </p:cBhvr>
                                      <p:tavLst>
                                        <p:tav tm="0">
                                          <p:val>
                                            <p:strVal val="#ppt_x"/>
                                          </p:val>
                                        </p:tav>
                                        <p:tav tm="100000">
                                          <p:val>
                                            <p:strVal val="#ppt_x"/>
                                          </p:val>
                                        </p:tav>
                                      </p:tavLst>
                                    </p:anim>
                                    <p:anim calcmode="lin" valueType="num">
                                      <p:cBhvr>
                                        <p:cTn id="33" dur="5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wipe(down)">
                                      <p:cBhvr>
                                        <p:cTn id="37" dur="500"/>
                                        <p:tgtEl>
                                          <p:spTgt spid="35">
                                            <p:txEl>
                                              <p:pRg st="0" end="0"/>
                                            </p:txEl>
                                          </p:spTgt>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par>
                          <p:cTn id="48" fill="hold">
                            <p:stCondLst>
                              <p:cond delay="4500"/>
                            </p:stCondLst>
                            <p:childTnLst>
                              <p:par>
                                <p:cTn id="49" presetID="53" presetClass="entr" presetSubtype="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childTnLst>
                          </p:cTn>
                        </p:par>
                        <p:par>
                          <p:cTn id="54" fill="hold">
                            <p:stCondLst>
                              <p:cond delay="5000"/>
                            </p:stCondLst>
                            <p:childTnLst>
                              <p:par>
                                <p:cTn id="55" presetID="47"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anim calcmode="lin" valueType="num">
                                      <p:cBhvr>
                                        <p:cTn id="58" dur="500" fill="hold"/>
                                        <p:tgtEl>
                                          <p:spTgt spid="19"/>
                                        </p:tgtEl>
                                        <p:attrNameLst>
                                          <p:attrName>ppt_x</p:attrName>
                                        </p:attrNameLst>
                                      </p:cBhvr>
                                      <p:tavLst>
                                        <p:tav tm="0">
                                          <p:val>
                                            <p:strVal val="#ppt_x"/>
                                          </p:val>
                                        </p:tav>
                                        <p:tav tm="100000">
                                          <p:val>
                                            <p:strVal val="#ppt_x"/>
                                          </p:val>
                                        </p:tav>
                                      </p:tavLst>
                                    </p:anim>
                                    <p:anim calcmode="lin" valueType="num">
                                      <p:cBhvr>
                                        <p:cTn id="59" dur="500" fill="hold"/>
                                        <p:tgtEl>
                                          <p:spTgt spid="19"/>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29">
                                            <p:txEl>
                                              <p:pRg st="0" end="0"/>
                                            </p:txEl>
                                          </p:spTgt>
                                        </p:tgtEl>
                                        <p:attrNameLst>
                                          <p:attrName>style.visibility</p:attrName>
                                        </p:attrNameLst>
                                      </p:cBhvr>
                                      <p:to>
                                        <p:strVal val="visible"/>
                                      </p:to>
                                    </p:set>
                                    <p:animEffect transition="in" filter="wipe(down)">
                                      <p:cBhvr>
                                        <p:cTn id="63" dur="500"/>
                                        <p:tgtEl>
                                          <p:spTgt spid="29">
                                            <p:txEl>
                                              <p:pRg st="0" end="0"/>
                                            </p:txEl>
                                          </p:spTgt>
                                        </p:tgtEl>
                                      </p:cBhvr>
                                    </p:animEffect>
                                  </p:childTnLst>
                                </p:cTn>
                              </p:par>
                            </p:childTnLst>
                          </p:cTn>
                        </p:par>
                        <p:par>
                          <p:cTn id="64" fill="hold">
                            <p:stCondLst>
                              <p:cond delay="60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30">
                                            <p:txEl>
                                              <p:pRg st="0" end="0"/>
                                            </p:txEl>
                                          </p:spTgt>
                                        </p:tgtEl>
                                        <p:attrNameLst>
                                          <p:attrName>style.visibility</p:attrName>
                                        </p:attrNameLst>
                                      </p:cBhvr>
                                      <p:to>
                                        <p:strVal val="visible"/>
                                      </p:to>
                                    </p:set>
                                    <p:animEffect transition="in" filter="wipe(down)">
                                      <p:cBhvr>
                                        <p:cTn id="67" dur="500"/>
                                        <p:tgtEl>
                                          <p:spTgt spid="30">
                                            <p:txEl>
                                              <p:pRg st="0" end="0"/>
                                            </p:txEl>
                                          </p:spTgt>
                                        </p:tgtEl>
                                      </p:cBhvr>
                                    </p:animEffect>
                                  </p:childTnLst>
                                </p:cTn>
                              </p:par>
                            </p:childTnLst>
                          </p:cTn>
                        </p:par>
                        <p:par>
                          <p:cTn id="68" fill="hold">
                            <p:stCondLst>
                              <p:cond delay="6500"/>
                            </p:stCondLst>
                            <p:childTnLst>
                              <p:par>
                                <p:cTn id="69" presetID="53" presetClass="entr" presetSubtype="0"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par>
                          <p:cTn id="74" fill="hold">
                            <p:stCondLst>
                              <p:cond delay="7000"/>
                            </p:stCondLst>
                            <p:childTnLst>
                              <p:par>
                                <p:cTn id="75" presetID="53" presetClass="entr" presetSubtype="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Effect transition="in" filter="fade">
                                      <p:cBhvr>
                                        <p:cTn id="79" dur="500"/>
                                        <p:tgtEl>
                                          <p:spTgt spid="43"/>
                                        </p:tgtEl>
                                      </p:cBhvr>
                                    </p:animEffect>
                                  </p:childTnLst>
                                </p:cTn>
                              </p:par>
                            </p:childTnLst>
                          </p:cTn>
                        </p:par>
                        <p:par>
                          <p:cTn id="80" fill="hold">
                            <p:stCondLst>
                              <p:cond delay="7500"/>
                            </p:stCondLst>
                            <p:childTnLst>
                              <p:par>
                                <p:cTn id="81" presetID="42"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anim calcmode="lin" valueType="num">
                                      <p:cBhvr>
                                        <p:cTn id="84" dur="500" fill="hold"/>
                                        <p:tgtEl>
                                          <p:spTgt spid="37"/>
                                        </p:tgtEl>
                                        <p:attrNameLst>
                                          <p:attrName>ppt_x</p:attrName>
                                        </p:attrNameLst>
                                      </p:cBhvr>
                                      <p:tavLst>
                                        <p:tav tm="0">
                                          <p:val>
                                            <p:strVal val="#ppt_x"/>
                                          </p:val>
                                        </p:tav>
                                        <p:tav tm="100000">
                                          <p:val>
                                            <p:strVal val="#ppt_x"/>
                                          </p:val>
                                        </p:tav>
                                      </p:tavLst>
                                    </p:anim>
                                    <p:anim calcmode="lin" valueType="num">
                                      <p:cBhvr>
                                        <p:cTn id="85" dur="500" fill="hold"/>
                                        <p:tgtEl>
                                          <p:spTgt spid="37"/>
                                        </p:tgtEl>
                                        <p:attrNameLst>
                                          <p:attrName>ppt_y</p:attrName>
                                        </p:attrNameLst>
                                      </p:cBhvr>
                                      <p:tavLst>
                                        <p:tav tm="0">
                                          <p:val>
                                            <p:strVal val="#ppt_y+.1"/>
                                          </p:val>
                                        </p:tav>
                                        <p:tav tm="100000">
                                          <p:val>
                                            <p:strVal val="#ppt_y"/>
                                          </p:val>
                                        </p:tav>
                                      </p:tavLst>
                                    </p:anim>
                                  </p:childTnLst>
                                </p:cTn>
                              </p:par>
                            </p:childTnLst>
                          </p:cTn>
                        </p:par>
                        <p:par>
                          <p:cTn id="86" fill="hold">
                            <p:stCondLst>
                              <p:cond delay="80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wipe(down)">
                                      <p:cBhvr>
                                        <p:cTn id="89" dur="500"/>
                                        <p:tgtEl>
                                          <p:spTgt spid="38">
                                            <p:txEl>
                                              <p:pRg st="0" end="0"/>
                                            </p:txEl>
                                          </p:spTgt>
                                        </p:tgtEl>
                                      </p:cBhvr>
                                    </p:animEffect>
                                  </p:childTnLst>
                                </p:cTn>
                              </p:par>
                            </p:childTnLst>
                          </p:cTn>
                        </p:par>
                        <p:par>
                          <p:cTn id="90" fill="hold">
                            <p:stCondLst>
                              <p:cond delay="8500"/>
                            </p:stCondLst>
                            <p:childTnLst>
                              <p:par>
                                <p:cTn id="91" presetID="22" presetClass="entr" presetSubtype="4" fill="hold" grpId="0" nodeType="afterEffect" nodePh="1">
                                  <p:stCondLst>
                                    <p:cond delay="0"/>
                                  </p:stCondLst>
                                  <p:endCondLst>
                                    <p:cond evt="begin" delay="0">
                                      <p:tn val="91"/>
                                    </p:cond>
                                  </p:endCondLst>
                                  <p:childTnLst>
                                    <p:set>
                                      <p:cBhvr>
                                        <p:cTn id="92" dur="1" fill="hold">
                                          <p:stCondLst>
                                            <p:cond delay="0"/>
                                          </p:stCondLst>
                                        </p:cTn>
                                        <p:tgtEl>
                                          <p:spTgt spid="39">
                                            <p:txEl>
                                              <p:pRg st="0" end="0"/>
                                            </p:txEl>
                                          </p:spTgt>
                                        </p:tgtEl>
                                        <p:attrNameLst>
                                          <p:attrName>style.visibility</p:attrName>
                                        </p:attrNameLst>
                                      </p:cBhvr>
                                      <p:to>
                                        <p:strVal val="visible"/>
                                      </p:to>
                                    </p:set>
                                    <p:animEffect transition="in" filter="wipe(down)">
                                      <p:cBhvr>
                                        <p:cTn id="93" dur="500"/>
                                        <p:tgtEl>
                                          <p:spTgt spid="39">
                                            <p:txEl>
                                              <p:pRg st="0" end="0"/>
                                            </p:txEl>
                                          </p:spTgt>
                                        </p:tgtEl>
                                      </p:cBhvr>
                                    </p:animEffect>
                                  </p:childTnLst>
                                </p:cTn>
                              </p:par>
                            </p:childTnLst>
                          </p:cTn>
                        </p:par>
                        <p:par>
                          <p:cTn id="94" fill="hold">
                            <p:stCondLst>
                              <p:cond delay="9000"/>
                            </p:stCondLst>
                            <p:childTnLst>
                              <p:par>
                                <p:cTn id="95" presetID="53" presetClass="entr" presetSubtype="0"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Effect transition="in" filter="fade">
                                      <p:cBhvr>
                                        <p:cTn id="99" dur="500"/>
                                        <p:tgtEl>
                                          <p:spTgt spid="11"/>
                                        </p:tgtEl>
                                      </p:cBhvr>
                                    </p:animEffect>
                                  </p:childTnLst>
                                </p:cTn>
                              </p:par>
                            </p:childTnLst>
                          </p:cTn>
                        </p:par>
                        <p:par>
                          <p:cTn id="100" fill="hold">
                            <p:stCondLst>
                              <p:cond delay="9500"/>
                            </p:stCondLst>
                            <p:childTnLst>
                              <p:par>
                                <p:cTn id="101" presetID="53" presetClass="entr" presetSubtype="0" fill="hold" grpId="0" nodeType="after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p:cTn id="103" dur="500" fill="hold"/>
                                        <p:tgtEl>
                                          <p:spTgt spid="42"/>
                                        </p:tgtEl>
                                        <p:attrNameLst>
                                          <p:attrName>ppt_w</p:attrName>
                                        </p:attrNameLst>
                                      </p:cBhvr>
                                      <p:tavLst>
                                        <p:tav tm="0">
                                          <p:val>
                                            <p:fltVal val="0"/>
                                          </p:val>
                                        </p:tav>
                                        <p:tav tm="100000">
                                          <p:val>
                                            <p:strVal val="#ppt_w"/>
                                          </p:val>
                                        </p:tav>
                                      </p:tavLst>
                                    </p:anim>
                                    <p:anim calcmode="lin" valueType="num">
                                      <p:cBhvr>
                                        <p:cTn id="104" dur="500" fill="hold"/>
                                        <p:tgtEl>
                                          <p:spTgt spid="42"/>
                                        </p:tgtEl>
                                        <p:attrNameLst>
                                          <p:attrName>ppt_h</p:attrName>
                                        </p:attrNameLst>
                                      </p:cBhvr>
                                      <p:tavLst>
                                        <p:tav tm="0">
                                          <p:val>
                                            <p:fltVal val="0"/>
                                          </p:val>
                                        </p:tav>
                                        <p:tav tm="100000">
                                          <p:val>
                                            <p:strVal val="#ppt_h"/>
                                          </p:val>
                                        </p:tav>
                                      </p:tavLst>
                                    </p:anim>
                                    <p:animEffect transition="in" filter="fade">
                                      <p:cBhvr>
                                        <p:cTn id="105" dur="500"/>
                                        <p:tgtEl>
                                          <p:spTgt spid="42"/>
                                        </p:tgtEl>
                                      </p:cBhvr>
                                    </p:animEffect>
                                  </p:childTnLst>
                                </p:cTn>
                              </p:par>
                            </p:childTnLst>
                          </p:cTn>
                        </p:par>
                        <p:par>
                          <p:cTn id="106" fill="hold">
                            <p:stCondLst>
                              <p:cond delay="10000"/>
                            </p:stCondLst>
                            <p:childTnLst>
                              <p:par>
                                <p:cTn id="107" presetID="47" presetClass="entr" presetSubtype="0"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anim calcmode="lin" valueType="num">
                                      <p:cBhvr>
                                        <p:cTn id="110" dur="500" fill="hold"/>
                                        <p:tgtEl>
                                          <p:spTgt spid="31"/>
                                        </p:tgtEl>
                                        <p:attrNameLst>
                                          <p:attrName>ppt_x</p:attrName>
                                        </p:attrNameLst>
                                      </p:cBhvr>
                                      <p:tavLst>
                                        <p:tav tm="0">
                                          <p:val>
                                            <p:strVal val="#ppt_x"/>
                                          </p:val>
                                        </p:tav>
                                        <p:tav tm="100000">
                                          <p:val>
                                            <p:strVal val="#ppt_x"/>
                                          </p:val>
                                        </p:tav>
                                      </p:tavLst>
                                    </p:anim>
                                    <p:anim calcmode="lin" valueType="num">
                                      <p:cBhvr>
                                        <p:cTn id="111" dur="500" fill="hold"/>
                                        <p:tgtEl>
                                          <p:spTgt spid="31"/>
                                        </p:tgtEl>
                                        <p:attrNameLst>
                                          <p:attrName>ppt_y</p:attrName>
                                        </p:attrNameLst>
                                      </p:cBhvr>
                                      <p:tavLst>
                                        <p:tav tm="0">
                                          <p:val>
                                            <p:strVal val="#ppt_y-.1"/>
                                          </p:val>
                                        </p:tav>
                                        <p:tav tm="100000">
                                          <p:val>
                                            <p:strVal val="#ppt_y"/>
                                          </p:val>
                                        </p:tav>
                                      </p:tavLst>
                                    </p:anim>
                                  </p:childTnLst>
                                </p:cTn>
                              </p:par>
                            </p:childTnLst>
                          </p:cTn>
                        </p:par>
                        <p:par>
                          <p:cTn id="112" fill="hold">
                            <p:stCondLst>
                              <p:cond delay="10500"/>
                            </p:stCondLst>
                            <p:childTnLst>
                              <p:par>
                                <p:cTn id="113" presetID="22" presetClass="entr" presetSubtype="4" fill="hold" grpId="0" nodeType="afterEffect" nodePh="1">
                                  <p:stCondLst>
                                    <p:cond delay="0"/>
                                  </p:stCondLst>
                                  <p:endCondLst>
                                    <p:cond evt="begin" delay="0">
                                      <p:tn val="113"/>
                                    </p:cond>
                                  </p:endCondLst>
                                  <p:childTnLst>
                                    <p:set>
                                      <p:cBhvr>
                                        <p:cTn id="114" dur="1" fill="hold">
                                          <p:stCondLst>
                                            <p:cond delay="0"/>
                                          </p:stCondLst>
                                        </p:cTn>
                                        <p:tgtEl>
                                          <p:spTgt spid="32">
                                            <p:txEl>
                                              <p:pRg st="0" end="0"/>
                                            </p:txEl>
                                          </p:spTgt>
                                        </p:tgtEl>
                                        <p:attrNameLst>
                                          <p:attrName>style.visibility</p:attrName>
                                        </p:attrNameLst>
                                      </p:cBhvr>
                                      <p:to>
                                        <p:strVal val="visible"/>
                                      </p:to>
                                    </p:set>
                                    <p:animEffect transition="in" filter="wipe(down)">
                                      <p:cBhvr>
                                        <p:cTn id="115" dur="500"/>
                                        <p:tgtEl>
                                          <p:spTgt spid="32">
                                            <p:txEl>
                                              <p:pRg st="0" end="0"/>
                                            </p:txEl>
                                          </p:spTgt>
                                        </p:tgtEl>
                                      </p:cBhvr>
                                    </p:animEffect>
                                  </p:childTnLst>
                                </p:cTn>
                              </p:par>
                            </p:childTnLst>
                          </p:cTn>
                        </p:par>
                        <p:par>
                          <p:cTn id="116" fill="hold">
                            <p:stCondLst>
                              <p:cond delay="11000"/>
                            </p:stCondLst>
                            <p:childTnLst>
                              <p:par>
                                <p:cTn id="117" presetID="22" presetClass="entr" presetSubtype="4" fill="hold" grpId="0" nodeType="afterEffect" nodePh="1">
                                  <p:stCondLst>
                                    <p:cond delay="0"/>
                                  </p:stCondLst>
                                  <p:endCondLst>
                                    <p:cond evt="begin" delay="0">
                                      <p:tn val="117"/>
                                    </p:cond>
                                  </p:endCondLst>
                                  <p:childTnLst>
                                    <p:set>
                                      <p:cBhvr>
                                        <p:cTn id="118" dur="1" fill="hold">
                                          <p:stCondLst>
                                            <p:cond delay="0"/>
                                          </p:stCondLst>
                                        </p:cTn>
                                        <p:tgtEl>
                                          <p:spTgt spid="33">
                                            <p:txEl>
                                              <p:pRg st="0" end="0"/>
                                            </p:txEl>
                                          </p:spTgt>
                                        </p:tgtEl>
                                        <p:attrNameLst>
                                          <p:attrName>style.visibility</p:attrName>
                                        </p:attrNameLst>
                                      </p:cBhvr>
                                      <p:to>
                                        <p:strVal val="visible"/>
                                      </p:to>
                                    </p:set>
                                    <p:animEffect transition="in" filter="wipe(down)">
                                      <p:cBhvr>
                                        <p:cTn id="119"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9" grpId="0" animBg="1"/>
      <p:bldP spid="25" grpId="0" animBg="1"/>
      <p:bldP spid="2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down)">
                      <p:cBhvr>
                        <p:cTn dur="500"/>
                        <p:tgtEl>
                          <p:spTgt spid="38"/>
                        </p:tgtEl>
                      </p:cBhvr>
                    </p:animEffect>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1" grpId="0" animBg="1"/>
      <p:bldP spid="42" grpId="0" animBg="1"/>
      <p:bldP spid="43"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8" name="Text Placeholder 3"/>
          <p:cNvSpPr>
            <a:spLocks noGrp="1"/>
          </p:cNvSpPr>
          <p:nvPr>
            <p:ph type="body" sz="half" idx="16"/>
          </p:nvPr>
        </p:nvSpPr>
        <p:spPr>
          <a:xfrm>
            <a:off x="1700389" y="4639711"/>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425789" y="2087867"/>
            <a:ext cx="2444555" cy="2443827"/>
          </a:xfrm>
          <a:prstGeom prst="diamond">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3420356" y="2555420"/>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3146121" y="3102893"/>
            <a:ext cx="2444555" cy="2443827"/>
          </a:xfrm>
          <a:prstGeom prst="diamond">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5152501" y="4639711"/>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4866453" y="2087867"/>
            <a:ext cx="2444555" cy="2443827"/>
          </a:xfrm>
          <a:prstGeom prst="diamond">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6874101" y="2555420"/>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6586785" y="3102893"/>
            <a:ext cx="2444555" cy="2443827"/>
          </a:xfrm>
          <a:prstGeom prst="diamond">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8581717" y="4639711"/>
            <a:ext cx="1895355" cy="508973"/>
          </a:xfrm>
          <a:prstGeom prst="rect">
            <a:avLst/>
          </a:prstGeom>
        </p:spPr>
        <p:txBody>
          <a:bodyPr wrap="squar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8307117" y="2087867"/>
            <a:ext cx="2444555" cy="2443827"/>
          </a:xfrm>
          <a:prstGeom prst="diamond">
            <a:avLst/>
          </a:prstGeom>
          <a:ln w="28575">
            <a:solidFill>
              <a:schemeClr val="accent5"/>
            </a:solidFill>
          </a:ln>
        </p:spPr>
        <p:txBody>
          <a:bodyPr bIns="18288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7491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6" name="Picture Placeholder 7"/>
          <p:cNvSpPr>
            <a:spLocks noGrp="1"/>
          </p:cNvSpPr>
          <p:nvPr>
            <p:ph type="pic" sz="quarter" idx="15" hasCustomPrompt="1"/>
          </p:nvPr>
        </p:nvSpPr>
        <p:spPr>
          <a:xfrm>
            <a:off x="736663"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7" name="Rectangle 16"/>
          <p:cNvSpPr/>
          <p:nvPr userDrawn="1"/>
        </p:nvSpPr>
        <p:spPr>
          <a:xfrm>
            <a:off x="736664" y="3227943"/>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Text Placeholder 3"/>
          <p:cNvSpPr>
            <a:spLocks noGrp="1"/>
          </p:cNvSpPr>
          <p:nvPr>
            <p:ph type="body" sz="half" idx="16"/>
          </p:nvPr>
        </p:nvSpPr>
        <p:spPr>
          <a:xfrm>
            <a:off x="736664"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35014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0" name="Rectangle 49"/>
          <p:cNvSpPr/>
          <p:nvPr userDrawn="1"/>
        </p:nvSpPr>
        <p:spPr>
          <a:xfrm>
            <a:off x="3501467" y="3227943"/>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Text Placeholder 3"/>
          <p:cNvSpPr>
            <a:spLocks noGrp="1"/>
          </p:cNvSpPr>
          <p:nvPr>
            <p:ph type="body" sz="half" idx="18"/>
          </p:nvPr>
        </p:nvSpPr>
        <p:spPr>
          <a:xfrm>
            <a:off x="35014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62446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3" name="Rectangle 52"/>
          <p:cNvSpPr/>
          <p:nvPr userDrawn="1"/>
        </p:nvSpPr>
        <p:spPr>
          <a:xfrm>
            <a:off x="6244667" y="3227943"/>
            <a:ext cx="2481605"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4" name="Text Placeholder 3"/>
          <p:cNvSpPr>
            <a:spLocks noGrp="1"/>
          </p:cNvSpPr>
          <p:nvPr>
            <p:ph type="body" sz="half" idx="20"/>
          </p:nvPr>
        </p:nvSpPr>
        <p:spPr>
          <a:xfrm>
            <a:off x="62446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89878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6" name="Rectangle 55"/>
          <p:cNvSpPr/>
          <p:nvPr userDrawn="1"/>
        </p:nvSpPr>
        <p:spPr>
          <a:xfrm>
            <a:off x="8987867" y="3227943"/>
            <a:ext cx="2481605"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7" name="Text Placeholder 3"/>
          <p:cNvSpPr>
            <a:spLocks noGrp="1"/>
          </p:cNvSpPr>
          <p:nvPr>
            <p:ph type="body" sz="half" idx="22"/>
          </p:nvPr>
        </p:nvSpPr>
        <p:spPr>
          <a:xfrm>
            <a:off x="89878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736663"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59" name="Rectangle 58"/>
          <p:cNvSpPr/>
          <p:nvPr userDrawn="1"/>
        </p:nvSpPr>
        <p:spPr>
          <a:xfrm>
            <a:off x="736664" y="5789416"/>
            <a:ext cx="2481605"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0" name="Text Placeholder 3"/>
          <p:cNvSpPr>
            <a:spLocks noGrp="1"/>
          </p:cNvSpPr>
          <p:nvPr>
            <p:ph type="body" sz="half" idx="24"/>
          </p:nvPr>
        </p:nvSpPr>
        <p:spPr>
          <a:xfrm>
            <a:off x="736664"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35014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62" name="Rectangle 61"/>
          <p:cNvSpPr/>
          <p:nvPr userDrawn="1"/>
        </p:nvSpPr>
        <p:spPr>
          <a:xfrm>
            <a:off x="3501467" y="5789416"/>
            <a:ext cx="2481605"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3" name="Text Placeholder 3"/>
          <p:cNvSpPr>
            <a:spLocks noGrp="1"/>
          </p:cNvSpPr>
          <p:nvPr>
            <p:ph type="body" sz="half" idx="26"/>
          </p:nvPr>
        </p:nvSpPr>
        <p:spPr>
          <a:xfrm>
            <a:off x="35014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62446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65" name="Rectangle 64"/>
          <p:cNvSpPr/>
          <p:nvPr userDrawn="1"/>
        </p:nvSpPr>
        <p:spPr>
          <a:xfrm>
            <a:off x="6244667" y="5789416"/>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Text Placeholder 3"/>
          <p:cNvSpPr>
            <a:spLocks noGrp="1"/>
          </p:cNvSpPr>
          <p:nvPr>
            <p:ph type="body" sz="half" idx="28"/>
          </p:nvPr>
        </p:nvSpPr>
        <p:spPr>
          <a:xfrm>
            <a:off x="62446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89878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68" name="Rectangle 67"/>
          <p:cNvSpPr/>
          <p:nvPr userDrawn="1"/>
        </p:nvSpPr>
        <p:spPr>
          <a:xfrm>
            <a:off x="8987867" y="5789416"/>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9" name="Text Placeholder 3"/>
          <p:cNvSpPr>
            <a:spLocks noGrp="1"/>
          </p:cNvSpPr>
          <p:nvPr>
            <p:ph type="body" sz="half" idx="30"/>
          </p:nvPr>
        </p:nvSpPr>
        <p:spPr>
          <a:xfrm>
            <a:off x="89878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Tree>
    <p:extLst>
      <p:ext uri="{BB962C8B-B14F-4D97-AF65-F5344CB8AC3E}">
        <p14:creationId xmlns:p14="http://schemas.microsoft.com/office/powerpoint/2010/main" val="198535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33" name="Rectangle 32"/>
          <p:cNvSpPr/>
          <p:nvPr userDrawn="1"/>
        </p:nvSpPr>
        <p:spPr>
          <a:xfrm>
            <a:off x="698366" y="3924011"/>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Rectangle 36"/>
          <p:cNvSpPr/>
          <p:nvPr userDrawn="1"/>
        </p:nvSpPr>
        <p:spPr>
          <a:xfrm>
            <a:off x="698366" y="1585988"/>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0" name="Picture Placeholder 7"/>
          <p:cNvSpPr>
            <a:spLocks noGrp="1"/>
          </p:cNvSpPr>
          <p:nvPr>
            <p:ph type="pic" sz="quarter" idx="15" hasCustomPrompt="1"/>
          </p:nvPr>
        </p:nvSpPr>
        <p:spPr>
          <a:xfrm>
            <a:off x="769620"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83" name="Text Placeholder 3"/>
          <p:cNvSpPr>
            <a:spLocks noGrp="1"/>
          </p:cNvSpPr>
          <p:nvPr>
            <p:ph type="body" sz="half" idx="16"/>
          </p:nvPr>
        </p:nvSpPr>
        <p:spPr>
          <a:xfrm>
            <a:off x="1027118"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84" name="Text Placeholder 3"/>
          <p:cNvSpPr>
            <a:spLocks noGrp="1"/>
          </p:cNvSpPr>
          <p:nvPr>
            <p:ph type="body" sz="half" idx="17"/>
          </p:nvPr>
        </p:nvSpPr>
        <p:spPr>
          <a:xfrm>
            <a:off x="8393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5" name="Rectangle 84"/>
          <p:cNvSpPr/>
          <p:nvPr userDrawn="1"/>
        </p:nvSpPr>
        <p:spPr>
          <a:xfrm>
            <a:off x="3449819" y="3924011"/>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6" name="Rectangle 85"/>
          <p:cNvSpPr/>
          <p:nvPr userDrawn="1"/>
        </p:nvSpPr>
        <p:spPr>
          <a:xfrm>
            <a:off x="3449819" y="1585988"/>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7" name="Picture Placeholder 7"/>
          <p:cNvSpPr>
            <a:spLocks noGrp="1"/>
          </p:cNvSpPr>
          <p:nvPr>
            <p:ph type="pic" sz="quarter" idx="18" hasCustomPrompt="1"/>
          </p:nvPr>
        </p:nvSpPr>
        <p:spPr>
          <a:xfrm>
            <a:off x="3521072"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88" name="Text Placeholder 3"/>
          <p:cNvSpPr>
            <a:spLocks noGrp="1"/>
          </p:cNvSpPr>
          <p:nvPr>
            <p:ph type="body" sz="half" idx="19"/>
          </p:nvPr>
        </p:nvSpPr>
        <p:spPr>
          <a:xfrm>
            <a:off x="3778571"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89" name="Text Placeholder 3"/>
          <p:cNvSpPr>
            <a:spLocks noGrp="1"/>
          </p:cNvSpPr>
          <p:nvPr>
            <p:ph type="body" sz="half" idx="20"/>
          </p:nvPr>
        </p:nvSpPr>
        <p:spPr>
          <a:xfrm>
            <a:off x="3590807"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90" name="Rectangle 89"/>
          <p:cNvSpPr/>
          <p:nvPr userDrawn="1"/>
        </p:nvSpPr>
        <p:spPr>
          <a:xfrm>
            <a:off x="6184767" y="3924011"/>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1" name="Rectangle 90"/>
          <p:cNvSpPr/>
          <p:nvPr userDrawn="1"/>
        </p:nvSpPr>
        <p:spPr>
          <a:xfrm>
            <a:off x="6184767" y="1585988"/>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2" name="Picture Placeholder 7"/>
          <p:cNvSpPr>
            <a:spLocks noGrp="1"/>
          </p:cNvSpPr>
          <p:nvPr>
            <p:ph type="pic" sz="quarter" idx="21" hasCustomPrompt="1"/>
          </p:nvPr>
        </p:nvSpPr>
        <p:spPr>
          <a:xfrm>
            <a:off x="6256020"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93" name="Text Placeholder 3"/>
          <p:cNvSpPr>
            <a:spLocks noGrp="1"/>
          </p:cNvSpPr>
          <p:nvPr>
            <p:ph type="body" sz="half" idx="22"/>
          </p:nvPr>
        </p:nvSpPr>
        <p:spPr>
          <a:xfrm>
            <a:off x="6513519"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94" name="Text Placeholder 3"/>
          <p:cNvSpPr>
            <a:spLocks noGrp="1"/>
          </p:cNvSpPr>
          <p:nvPr>
            <p:ph type="body" sz="half" idx="23"/>
          </p:nvPr>
        </p:nvSpPr>
        <p:spPr>
          <a:xfrm>
            <a:off x="63257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95" name="Rectangle 94"/>
          <p:cNvSpPr/>
          <p:nvPr userDrawn="1"/>
        </p:nvSpPr>
        <p:spPr>
          <a:xfrm>
            <a:off x="8905341" y="3924011"/>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6" name="Rectangle 95"/>
          <p:cNvSpPr/>
          <p:nvPr userDrawn="1"/>
        </p:nvSpPr>
        <p:spPr>
          <a:xfrm>
            <a:off x="8905341" y="1585988"/>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7" name="Picture Placeholder 7"/>
          <p:cNvSpPr>
            <a:spLocks noGrp="1"/>
          </p:cNvSpPr>
          <p:nvPr>
            <p:ph type="pic" sz="quarter" idx="24" hasCustomPrompt="1"/>
          </p:nvPr>
        </p:nvSpPr>
        <p:spPr>
          <a:xfrm>
            <a:off x="8976595" y="1656441"/>
            <a:ext cx="2413899" cy="2075071"/>
          </a:xfrm>
          <a:prstGeom prst="rect">
            <a:avLst/>
          </a:prstGeom>
          <a:ln>
            <a:noFill/>
          </a:ln>
        </p:spPr>
        <p:txBody>
          <a:bodyPr bIns="274320" anchor="b"/>
          <a:lstStyle>
            <a:lvl1pPr algn="ctr">
              <a:buNone/>
              <a:defRPr sz="1600">
                <a:solidFill>
                  <a:schemeClr val="bg1"/>
                </a:solidFill>
              </a:defRPr>
            </a:lvl1pPr>
          </a:lstStyle>
          <a:p>
            <a:r>
              <a:rPr lang="en-US" dirty="0"/>
              <a:t>Image Holder</a:t>
            </a:r>
          </a:p>
        </p:txBody>
      </p:sp>
      <p:sp>
        <p:nvSpPr>
          <p:cNvPr id="98" name="Text Placeholder 3"/>
          <p:cNvSpPr>
            <a:spLocks noGrp="1"/>
          </p:cNvSpPr>
          <p:nvPr>
            <p:ph type="body" sz="half" idx="25"/>
          </p:nvPr>
        </p:nvSpPr>
        <p:spPr>
          <a:xfrm>
            <a:off x="9234093"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99" name="Text Placeholder 3"/>
          <p:cNvSpPr>
            <a:spLocks noGrp="1"/>
          </p:cNvSpPr>
          <p:nvPr>
            <p:ph type="body" sz="half" idx="26"/>
          </p:nvPr>
        </p:nvSpPr>
        <p:spPr>
          <a:xfrm>
            <a:off x="9046330"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Tree>
    <p:extLst>
      <p:ext uri="{BB962C8B-B14F-4D97-AF65-F5344CB8AC3E}">
        <p14:creationId xmlns:p14="http://schemas.microsoft.com/office/powerpoint/2010/main" val="93208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4470400" y="1408767"/>
            <a:ext cx="3251200" cy="3250227"/>
          </a:xfrm>
          <a:prstGeom prst="ellipse">
            <a:avLst/>
          </a:prstGeom>
          <a:ln w="28575">
            <a:solidFill>
              <a:schemeClr val="accent1"/>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9" name="Text Placeholder 3"/>
          <p:cNvSpPr>
            <a:spLocks noGrp="1"/>
          </p:cNvSpPr>
          <p:nvPr>
            <p:ph type="body" sz="half" idx="16"/>
          </p:nvPr>
        </p:nvSpPr>
        <p:spPr>
          <a:xfrm>
            <a:off x="988393" y="5027960"/>
            <a:ext cx="1895355" cy="508973"/>
          </a:xfrm>
          <a:prstGeom prst="rect">
            <a:avLst/>
          </a:prstGeom>
        </p:spPr>
        <p:txBody>
          <a:bodyPr wrap="non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Text Placeholder 3"/>
          <p:cNvSpPr>
            <a:spLocks noGrp="1"/>
          </p:cNvSpPr>
          <p:nvPr>
            <p:ph type="body" sz="half" idx="31"/>
          </p:nvPr>
        </p:nvSpPr>
        <p:spPr>
          <a:xfrm>
            <a:off x="3394707" y="5868467"/>
            <a:ext cx="1895355" cy="508973"/>
          </a:xfrm>
          <a:prstGeom prst="rect">
            <a:avLst/>
          </a:prstGeom>
        </p:spPr>
        <p:txBody>
          <a:bodyPr wrap="non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2" name="Text Placeholder 3"/>
          <p:cNvSpPr>
            <a:spLocks noGrp="1"/>
          </p:cNvSpPr>
          <p:nvPr>
            <p:ph type="body" sz="half" idx="32"/>
          </p:nvPr>
        </p:nvSpPr>
        <p:spPr>
          <a:xfrm>
            <a:off x="6832851" y="5868467"/>
            <a:ext cx="1895355" cy="508973"/>
          </a:xfrm>
          <a:prstGeom prst="rect">
            <a:avLst/>
          </a:prstGeom>
        </p:spPr>
        <p:txBody>
          <a:bodyPr wrap="non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3" name="Text Placeholder 3"/>
          <p:cNvSpPr>
            <a:spLocks noGrp="1"/>
          </p:cNvSpPr>
          <p:nvPr>
            <p:ph type="body" sz="half" idx="33"/>
          </p:nvPr>
        </p:nvSpPr>
        <p:spPr>
          <a:xfrm>
            <a:off x="9245584" y="5027960"/>
            <a:ext cx="1895355" cy="508973"/>
          </a:xfrm>
          <a:prstGeom prst="rect">
            <a:avLst/>
          </a:prstGeom>
        </p:spPr>
        <p:txBody>
          <a:bodyPr wrap="none" lIns="0" tIns="0" rIns="0" bIns="0" anchor="t">
            <a:noAutofit/>
          </a:bodyPr>
          <a:lstStyle>
            <a:lvl1pPr marL="0" indent="0" algn="ctr">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4" name="Text Placeholder 3"/>
          <p:cNvSpPr>
            <a:spLocks noGrp="1"/>
          </p:cNvSpPr>
          <p:nvPr>
            <p:ph type="body" sz="half" idx="34"/>
          </p:nvPr>
        </p:nvSpPr>
        <p:spPr>
          <a:xfrm>
            <a:off x="5144167" y="5166947"/>
            <a:ext cx="1895355" cy="508973"/>
          </a:xfrm>
          <a:prstGeom prst="rect">
            <a:avLst/>
          </a:prstGeom>
        </p:spPr>
        <p:txBody>
          <a:bodyPr wrap="non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674199" y="2411930"/>
            <a:ext cx="2523744" cy="2522991"/>
          </a:xfrm>
          <a:prstGeom prst="ellipse">
            <a:avLst/>
          </a:prstGeom>
          <a:ln w="28575">
            <a:solidFill>
              <a:schemeClr val="accent5"/>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3080512" y="3281310"/>
            <a:ext cx="2523744" cy="2522991"/>
          </a:xfrm>
          <a:prstGeom prst="ellipse">
            <a:avLst/>
          </a:prstGeom>
          <a:ln w="28575">
            <a:solidFill>
              <a:schemeClr val="accent2"/>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6518656" y="3281310"/>
            <a:ext cx="2523744" cy="2522991"/>
          </a:xfrm>
          <a:prstGeom prst="ellipse">
            <a:avLst/>
          </a:prstGeom>
          <a:ln w="28575">
            <a:solidFill>
              <a:schemeClr val="accent3"/>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8931389" y="2411930"/>
            <a:ext cx="2523744" cy="2522991"/>
          </a:xfrm>
          <a:prstGeom prst="ellipse">
            <a:avLst/>
          </a:prstGeom>
          <a:ln w="28575">
            <a:solidFill>
              <a:schemeClr val="accent6"/>
            </a:solid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2494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86104-77F6-43C9-AE45-E1D95E6B6E02}"/>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3" name="Footer Placeholder 2">
            <a:extLst>
              <a:ext uri="{FF2B5EF4-FFF2-40B4-BE49-F238E27FC236}">
                <a16:creationId xmlns:a16="http://schemas.microsoft.com/office/drawing/2014/main" id="{1631785B-18EC-44A7-A7DD-14F0120BF0F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A124A67-F0E1-4CD1-8511-8CBED40F007F}"/>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5600405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2301116" y="1937835"/>
            <a:ext cx="1851785" cy="508973"/>
          </a:xfrm>
          <a:prstGeom prst="rect">
            <a:avLst/>
          </a:prstGeom>
        </p:spPr>
        <p:txBody>
          <a:bodyPr wrap="square" lIns="0" tIns="0" rIns="0" bIns="0" anchor="t">
            <a:noAutofit/>
          </a:bodyPr>
          <a:lstStyle>
            <a:lvl1pPr marL="0" indent="0" algn="l">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599316" y="1963503"/>
            <a:ext cx="1559685" cy="1559220"/>
          </a:xfrm>
          <a:prstGeom prst="teardrop">
            <a:avLst/>
          </a:prstGeom>
          <a:ln w="28575">
            <a:solidFill>
              <a:schemeClr val="accent1"/>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2301116"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67" name="Text Placeholder 3"/>
          <p:cNvSpPr>
            <a:spLocks noGrp="1"/>
          </p:cNvSpPr>
          <p:nvPr>
            <p:ph type="body" sz="half" idx="17"/>
          </p:nvPr>
        </p:nvSpPr>
        <p:spPr>
          <a:xfrm>
            <a:off x="5981700" y="1937835"/>
            <a:ext cx="1851785" cy="508973"/>
          </a:xfrm>
          <a:prstGeom prst="rect">
            <a:avLst/>
          </a:prstGeom>
        </p:spPr>
        <p:txBody>
          <a:bodyPr wrap="square" lIns="0" tIns="0" rIns="0" bIns="0" anchor="t">
            <a:noAutofit/>
          </a:bodyPr>
          <a:lstStyle>
            <a:lvl1pPr marL="0" indent="0" algn="l">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4279900" y="1963503"/>
            <a:ext cx="1559685" cy="1559220"/>
          </a:xfrm>
          <a:prstGeom prst="teardrop">
            <a:avLst/>
          </a:prstGeom>
          <a:ln w="28575">
            <a:solidFill>
              <a:schemeClr val="accent2"/>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5981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0" name="Text Placeholder 3"/>
          <p:cNvSpPr>
            <a:spLocks noGrp="1"/>
          </p:cNvSpPr>
          <p:nvPr>
            <p:ph type="body" sz="half" idx="20"/>
          </p:nvPr>
        </p:nvSpPr>
        <p:spPr>
          <a:xfrm>
            <a:off x="9664700" y="1937835"/>
            <a:ext cx="1851785" cy="508973"/>
          </a:xfrm>
          <a:prstGeom prst="rect">
            <a:avLst/>
          </a:prstGeom>
        </p:spPr>
        <p:txBody>
          <a:bodyPr wrap="square" lIns="0" tIns="0" rIns="0" bIns="0" anchor="t">
            <a:noAutofit/>
          </a:bodyPr>
          <a:lstStyle>
            <a:lvl1pPr marL="0" indent="0" algn="l">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7962900" y="1963503"/>
            <a:ext cx="1559685" cy="1559220"/>
          </a:xfrm>
          <a:prstGeom prst="teardrop">
            <a:avLst/>
          </a:prstGeom>
          <a:ln w="28575">
            <a:solidFill>
              <a:schemeClr val="accent3"/>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9664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3" name="Text Placeholder 3"/>
          <p:cNvSpPr>
            <a:spLocks noGrp="1"/>
          </p:cNvSpPr>
          <p:nvPr>
            <p:ph type="body" sz="half" idx="23"/>
          </p:nvPr>
        </p:nvSpPr>
        <p:spPr>
          <a:xfrm>
            <a:off x="2301116" y="3983344"/>
            <a:ext cx="1851785" cy="508973"/>
          </a:xfrm>
          <a:prstGeom prst="rect">
            <a:avLst/>
          </a:prstGeom>
        </p:spPr>
        <p:txBody>
          <a:bodyPr wrap="square" lIns="0" tIns="0" rIns="0" bIns="0" anchor="t">
            <a:noAutofit/>
          </a:bodyPr>
          <a:lstStyle>
            <a:lvl1pPr marL="0" indent="0" algn="l">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599316" y="4009013"/>
            <a:ext cx="1559685" cy="1559220"/>
          </a:xfrm>
          <a:prstGeom prst="teardrop">
            <a:avLst/>
          </a:prstGeom>
          <a:ln w="28575">
            <a:solidFill>
              <a:schemeClr val="accent4"/>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2301116"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6" name="Text Placeholder 3"/>
          <p:cNvSpPr>
            <a:spLocks noGrp="1"/>
          </p:cNvSpPr>
          <p:nvPr>
            <p:ph type="body" sz="half" idx="26"/>
          </p:nvPr>
        </p:nvSpPr>
        <p:spPr>
          <a:xfrm>
            <a:off x="5981700" y="3983344"/>
            <a:ext cx="1851785" cy="508973"/>
          </a:xfrm>
          <a:prstGeom prst="rect">
            <a:avLst/>
          </a:prstGeom>
        </p:spPr>
        <p:txBody>
          <a:bodyPr wrap="square" lIns="0" tIns="0" rIns="0" bIns="0" anchor="t">
            <a:noAutofit/>
          </a:bodyPr>
          <a:lstStyle>
            <a:lvl1pPr marL="0" indent="0" algn="l">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4279900" y="4009013"/>
            <a:ext cx="1559685" cy="1559220"/>
          </a:xfrm>
          <a:prstGeom prst="teardrop">
            <a:avLst/>
          </a:prstGeom>
          <a:ln w="28575">
            <a:solidFill>
              <a:schemeClr val="accent5"/>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5981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9" name="Text Placeholder 3"/>
          <p:cNvSpPr>
            <a:spLocks noGrp="1"/>
          </p:cNvSpPr>
          <p:nvPr>
            <p:ph type="body" sz="half" idx="29"/>
          </p:nvPr>
        </p:nvSpPr>
        <p:spPr>
          <a:xfrm>
            <a:off x="9664700" y="3983344"/>
            <a:ext cx="1851785" cy="508973"/>
          </a:xfrm>
          <a:prstGeom prst="rect">
            <a:avLst/>
          </a:prstGeom>
        </p:spPr>
        <p:txBody>
          <a:bodyPr wrap="square" lIns="0" tIns="0" rIns="0" bIns="0" anchor="t">
            <a:noAutofit/>
          </a:bodyPr>
          <a:lstStyle>
            <a:lvl1pPr marL="0" indent="0" algn="l">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7962900" y="4009013"/>
            <a:ext cx="1559685" cy="1559220"/>
          </a:xfrm>
          <a:prstGeom prst="teardrop">
            <a:avLst/>
          </a:prstGeom>
          <a:ln w="28575">
            <a:solidFill>
              <a:schemeClr val="accent6"/>
            </a:solidFill>
          </a:ln>
        </p:spPr>
        <p:txBody>
          <a:bodyPr bIns="18288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9664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Tree>
    <p:extLst>
      <p:ext uri="{BB962C8B-B14F-4D97-AF65-F5344CB8AC3E}">
        <p14:creationId xmlns:p14="http://schemas.microsoft.com/office/powerpoint/2010/main" val="361503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08">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24" name="Rounded Rectangle 23"/>
          <p:cNvSpPr/>
          <p:nvPr userDrawn="1"/>
        </p:nvSpPr>
        <p:spPr>
          <a:xfrm>
            <a:off x="872965" y="1833721"/>
            <a:ext cx="5069416" cy="2245752"/>
          </a:xfrm>
          <a:prstGeom prst="roundRect">
            <a:avLst>
              <a:gd name="adj" fmla="val 36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Picture Placeholder 7"/>
          <p:cNvSpPr>
            <a:spLocks noGrp="1"/>
          </p:cNvSpPr>
          <p:nvPr>
            <p:ph type="pic" sz="quarter" idx="15" hasCustomPrompt="1"/>
          </p:nvPr>
        </p:nvSpPr>
        <p:spPr>
          <a:xfrm>
            <a:off x="1129851" y="2005621"/>
            <a:ext cx="1868376" cy="1901952"/>
          </a:xfrm>
          <a:prstGeom prst="roundRect">
            <a:avLst>
              <a:gd name="adj" fmla="val 8424"/>
            </a:avLst>
          </a:prstGeom>
          <a:ln>
            <a:noFill/>
          </a:ln>
        </p:spPr>
        <p:txBody>
          <a:bodyPr bIns="274320" anchor="b"/>
          <a:lstStyle>
            <a:lvl1pPr algn="ctr">
              <a:buNone/>
              <a:defRPr sz="1600">
                <a:solidFill>
                  <a:schemeClr val="bg1"/>
                </a:solidFill>
              </a:defRPr>
            </a:lvl1pPr>
          </a:lstStyle>
          <a:p>
            <a:r>
              <a:rPr lang="en-US" dirty="0"/>
              <a:t>Image Holder</a:t>
            </a:r>
          </a:p>
        </p:txBody>
      </p:sp>
    </p:spTree>
    <p:extLst>
      <p:ext uri="{BB962C8B-B14F-4D97-AF65-F5344CB8AC3E}">
        <p14:creationId xmlns:p14="http://schemas.microsoft.com/office/powerpoint/2010/main" val="254403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4" grpId="0" animBg="1"/>
      <p:bldP spid="27"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1" y="1511762"/>
            <a:ext cx="369811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8483239" y="1511762"/>
            <a:ext cx="370876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31" name="Rectangle 30"/>
          <p:cNvSpPr/>
          <p:nvPr/>
        </p:nvSpPr>
        <p:spPr>
          <a:xfrm>
            <a:off x="3698114" y="1511764"/>
            <a:ext cx="4785125" cy="2841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33106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2" name="Picture Placeholder 7"/>
          <p:cNvSpPr>
            <a:spLocks noGrp="1"/>
          </p:cNvSpPr>
          <p:nvPr>
            <p:ph type="pic" sz="quarter" idx="15" hasCustomPrompt="1"/>
          </p:nvPr>
        </p:nvSpPr>
        <p:spPr>
          <a:xfrm>
            <a:off x="6019190" y="1431959"/>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6019190" y="3429000"/>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5502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3" name="Picture Placeholder 7"/>
          <p:cNvSpPr>
            <a:spLocks noGrp="1"/>
          </p:cNvSpPr>
          <p:nvPr>
            <p:ph type="pic" sz="quarter" idx="16" hasCustomPrompt="1"/>
          </p:nvPr>
        </p:nvSpPr>
        <p:spPr>
          <a:xfrm>
            <a:off x="9042400" y="3251201"/>
            <a:ext cx="2540000" cy="134119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8" name="Picture Placeholder 7"/>
          <p:cNvSpPr>
            <a:spLocks noGrp="1"/>
          </p:cNvSpPr>
          <p:nvPr>
            <p:ph type="pic" sz="quarter" idx="17" hasCustomPrompt="1"/>
          </p:nvPr>
        </p:nvSpPr>
        <p:spPr>
          <a:xfrm>
            <a:off x="6448268" y="4703206"/>
            <a:ext cx="2540000" cy="134119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grpSp>
        <p:nvGrpSpPr>
          <p:cNvPr id="25" name="Group 24"/>
          <p:cNvGrpSpPr/>
          <p:nvPr userDrawn="1"/>
        </p:nvGrpSpPr>
        <p:grpSpPr>
          <a:xfrm>
            <a:off x="9042400" y="1786333"/>
            <a:ext cx="2540000" cy="1365603"/>
            <a:chOff x="4750079" y="1706835"/>
            <a:chExt cx="1785974" cy="1044090"/>
          </a:xfrm>
        </p:grpSpPr>
        <p:sp>
          <p:nvSpPr>
            <p:cNvPr id="26" name="Rectangle 25"/>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Rectangle 26"/>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31" name="Picture Placeholder 7"/>
          <p:cNvSpPr>
            <a:spLocks noGrp="1"/>
          </p:cNvSpPr>
          <p:nvPr>
            <p:ph type="pic" sz="quarter" idx="15" hasCustomPrompt="1"/>
          </p:nvPr>
        </p:nvSpPr>
        <p:spPr>
          <a:xfrm>
            <a:off x="6448268" y="1817965"/>
            <a:ext cx="2540000" cy="134119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grpSp>
        <p:nvGrpSpPr>
          <p:cNvPr id="32" name="Group 31"/>
          <p:cNvGrpSpPr/>
          <p:nvPr userDrawn="1"/>
        </p:nvGrpSpPr>
        <p:grpSpPr>
          <a:xfrm>
            <a:off x="6448268" y="3254528"/>
            <a:ext cx="2540000" cy="1365603"/>
            <a:chOff x="4750079" y="1706835"/>
            <a:chExt cx="1785974" cy="1044090"/>
          </a:xfrm>
        </p:grpSpPr>
        <p:sp>
          <p:nvSpPr>
            <p:cNvPr id="33" name="Rectangle 32"/>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Rectangle 33"/>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5" name="Group 34"/>
          <p:cNvGrpSpPr/>
          <p:nvPr userDrawn="1"/>
        </p:nvGrpSpPr>
        <p:grpSpPr>
          <a:xfrm>
            <a:off x="9042400" y="4706533"/>
            <a:ext cx="2540000" cy="1365603"/>
            <a:chOff x="4750079" y="1706835"/>
            <a:chExt cx="1785974" cy="1044090"/>
          </a:xfrm>
        </p:grpSpPr>
        <p:sp>
          <p:nvSpPr>
            <p:cNvPr id="36" name="Rectangle 35"/>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Rectangle 36"/>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137724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3" grpId="0"/>
      <p:bldP spid="8" grpId="0"/>
      <p:bldP spid="31"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19" name="Group 18"/>
          <p:cNvGrpSpPr/>
          <p:nvPr userDrawn="1"/>
        </p:nvGrpSpPr>
        <p:grpSpPr>
          <a:xfrm>
            <a:off x="554382" y="1694000"/>
            <a:ext cx="2274957" cy="2034883"/>
            <a:chOff x="4750079" y="1706835"/>
            <a:chExt cx="1785974" cy="1044090"/>
          </a:xfrm>
        </p:grpSpPr>
        <p:sp>
          <p:nvSpPr>
            <p:cNvPr id="20" name="Rectangle 19"/>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23" name="Group 22"/>
          <p:cNvGrpSpPr/>
          <p:nvPr userDrawn="1"/>
        </p:nvGrpSpPr>
        <p:grpSpPr>
          <a:xfrm>
            <a:off x="9362662" y="1694000"/>
            <a:ext cx="2274957" cy="2034883"/>
            <a:chOff x="4750079" y="1706835"/>
            <a:chExt cx="1785974" cy="1044090"/>
          </a:xfrm>
        </p:grpSpPr>
        <p:sp>
          <p:nvSpPr>
            <p:cNvPr id="24" name="Rectangle 23"/>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Rectangle 24"/>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2" name="Group 31"/>
          <p:cNvGrpSpPr/>
          <p:nvPr userDrawn="1"/>
        </p:nvGrpSpPr>
        <p:grpSpPr>
          <a:xfrm>
            <a:off x="554382" y="3947368"/>
            <a:ext cx="2274957" cy="2034883"/>
            <a:chOff x="4750079" y="1706835"/>
            <a:chExt cx="1785974" cy="1044090"/>
          </a:xfrm>
        </p:grpSpPr>
        <p:sp>
          <p:nvSpPr>
            <p:cNvPr id="35" name="Rectangle 34"/>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Rectangle 37"/>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0" name="Group 39"/>
          <p:cNvGrpSpPr/>
          <p:nvPr userDrawn="1"/>
        </p:nvGrpSpPr>
        <p:grpSpPr>
          <a:xfrm>
            <a:off x="9362662" y="3947368"/>
            <a:ext cx="2274957" cy="2034883"/>
            <a:chOff x="4750079" y="1706835"/>
            <a:chExt cx="1785974" cy="1044090"/>
          </a:xfrm>
        </p:grpSpPr>
        <p:sp>
          <p:nvSpPr>
            <p:cNvPr id="41" name="Rectangle 40"/>
            <p:cNvSpPr/>
            <p:nvPr/>
          </p:nvSpPr>
          <p:spPr>
            <a:xfrm>
              <a:off x="4750079" y="1747885"/>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2" name="Rectangle 41"/>
            <p:cNvSpPr/>
            <p:nvPr/>
          </p:nvSpPr>
          <p:spPr>
            <a:xfrm>
              <a:off x="4750079" y="1706835"/>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47" name="Picture Placeholder 7"/>
          <p:cNvSpPr>
            <a:spLocks noGrp="1"/>
          </p:cNvSpPr>
          <p:nvPr>
            <p:ph type="pic" sz="quarter" idx="15" hasCustomPrompt="1"/>
          </p:nvPr>
        </p:nvSpPr>
        <p:spPr>
          <a:xfrm>
            <a:off x="2829339" y="1694000"/>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48" name="Picture Placeholder 7"/>
          <p:cNvSpPr>
            <a:spLocks noGrp="1"/>
          </p:cNvSpPr>
          <p:nvPr>
            <p:ph type="pic" sz="quarter" idx="16" hasCustomPrompt="1"/>
          </p:nvPr>
        </p:nvSpPr>
        <p:spPr>
          <a:xfrm>
            <a:off x="6177721" y="1694000"/>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49" name="Picture Placeholder 7"/>
          <p:cNvSpPr>
            <a:spLocks noGrp="1"/>
          </p:cNvSpPr>
          <p:nvPr>
            <p:ph type="pic" sz="quarter" idx="17" hasCustomPrompt="1"/>
          </p:nvPr>
        </p:nvSpPr>
        <p:spPr>
          <a:xfrm>
            <a:off x="2829339" y="3947368"/>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50" name="Picture Placeholder 7"/>
          <p:cNvSpPr>
            <a:spLocks noGrp="1"/>
          </p:cNvSpPr>
          <p:nvPr>
            <p:ph type="pic" sz="quarter" idx="18" hasCustomPrompt="1"/>
          </p:nvPr>
        </p:nvSpPr>
        <p:spPr>
          <a:xfrm>
            <a:off x="6177721" y="3947368"/>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dirty="0"/>
              <a:t>Image Holder</a:t>
            </a:r>
          </a:p>
        </p:txBody>
      </p:sp>
      <p:sp>
        <p:nvSpPr>
          <p:cNvPr id="51" name="Text Placeholder 3"/>
          <p:cNvSpPr>
            <a:spLocks noGrp="1"/>
          </p:cNvSpPr>
          <p:nvPr>
            <p:ph type="body" sz="half" idx="19"/>
          </p:nvPr>
        </p:nvSpPr>
        <p:spPr>
          <a:xfrm>
            <a:off x="633293" y="2243103"/>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2" name="Text Placeholder 3"/>
          <p:cNvSpPr>
            <a:spLocks noGrp="1"/>
          </p:cNvSpPr>
          <p:nvPr>
            <p:ph type="body" sz="half" idx="20"/>
          </p:nvPr>
        </p:nvSpPr>
        <p:spPr>
          <a:xfrm>
            <a:off x="626267" y="1943100"/>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3" name="Text Placeholder 3"/>
          <p:cNvSpPr>
            <a:spLocks noGrp="1"/>
          </p:cNvSpPr>
          <p:nvPr>
            <p:ph type="body" sz="half" idx="21"/>
          </p:nvPr>
        </p:nvSpPr>
        <p:spPr>
          <a:xfrm>
            <a:off x="633293" y="4441675"/>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4" name="Text Placeholder 3"/>
          <p:cNvSpPr>
            <a:spLocks noGrp="1"/>
          </p:cNvSpPr>
          <p:nvPr>
            <p:ph type="body" sz="half" idx="22"/>
          </p:nvPr>
        </p:nvSpPr>
        <p:spPr>
          <a:xfrm>
            <a:off x="626267" y="4141672"/>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5" name="Text Placeholder 3"/>
          <p:cNvSpPr>
            <a:spLocks noGrp="1"/>
          </p:cNvSpPr>
          <p:nvPr>
            <p:ph type="body" sz="half" idx="23"/>
          </p:nvPr>
        </p:nvSpPr>
        <p:spPr>
          <a:xfrm>
            <a:off x="9458587" y="2243103"/>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6" name="Text Placeholder 3"/>
          <p:cNvSpPr>
            <a:spLocks noGrp="1"/>
          </p:cNvSpPr>
          <p:nvPr>
            <p:ph type="body" sz="half" idx="24"/>
          </p:nvPr>
        </p:nvSpPr>
        <p:spPr>
          <a:xfrm>
            <a:off x="9451561" y="1943100"/>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7" name="Text Placeholder 3"/>
          <p:cNvSpPr>
            <a:spLocks noGrp="1"/>
          </p:cNvSpPr>
          <p:nvPr>
            <p:ph type="body" sz="half" idx="25"/>
          </p:nvPr>
        </p:nvSpPr>
        <p:spPr>
          <a:xfrm>
            <a:off x="9458587" y="4492475"/>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8" name="Text Placeholder 3"/>
          <p:cNvSpPr>
            <a:spLocks noGrp="1"/>
          </p:cNvSpPr>
          <p:nvPr>
            <p:ph type="body" sz="half" idx="26"/>
          </p:nvPr>
        </p:nvSpPr>
        <p:spPr>
          <a:xfrm>
            <a:off x="9451561" y="4192472"/>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289659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52">
                                            <p:txEl>
                                              <p:pRg st="0" end="0"/>
                                            </p:txEl>
                                          </p:spTgt>
                                        </p:tgtEl>
                                        <p:attrNameLst>
                                          <p:attrName>style.visibility</p:attrName>
                                        </p:attrNameLst>
                                      </p:cBhvr>
                                      <p:to>
                                        <p:strVal val="visible"/>
                                      </p:to>
                                    </p:set>
                                    <p:animEffect transition="in" filter="wipe(down)">
                                      <p:cBhvr>
                                        <p:cTn id="19" dur="500"/>
                                        <p:tgtEl>
                                          <p:spTgt spid="52">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51">
                                            <p:txEl>
                                              <p:pRg st="0" end="0"/>
                                            </p:txEl>
                                          </p:spTgt>
                                        </p:tgtEl>
                                        <p:attrNameLst>
                                          <p:attrName>style.visibility</p:attrName>
                                        </p:attrNameLst>
                                      </p:cBhvr>
                                      <p:to>
                                        <p:strVal val="visible"/>
                                      </p:to>
                                    </p:set>
                                    <p:animEffect transition="in" filter="wipe(down)">
                                      <p:cBhvr>
                                        <p:cTn id="23" dur="500"/>
                                        <p:tgtEl>
                                          <p:spTgt spid="51">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4">
                                            <p:txEl>
                                              <p:pRg st="0" end="0"/>
                                            </p:txEl>
                                          </p:spTgt>
                                        </p:tgtEl>
                                        <p:attrNameLst>
                                          <p:attrName>style.visibility</p:attrName>
                                        </p:attrNameLst>
                                      </p:cBhvr>
                                      <p:to>
                                        <p:strVal val="visible"/>
                                      </p:to>
                                    </p:set>
                                    <p:animEffect transition="in" filter="wipe(down)">
                                      <p:cBhvr>
                                        <p:cTn id="35" dur="500"/>
                                        <p:tgtEl>
                                          <p:spTgt spid="54">
                                            <p:txEl>
                                              <p:pRg st="0" end="0"/>
                                            </p:txEl>
                                          </p:spTgt>
                                        </p:tgtEl>
                                      </p:cBhvr>
                                    </p:animEffect>
                                  </p:childTnLst>
                                </p:cTn>
                              </p:par>
                            </p:childTnLst>
                          </p:cTn>
                        </p:par>
                        <p:par>
                          <p:cTn id="36" fill="hold">
                            <p:stCondLst>
                              <p:cond delay="4000"/>
                            </p:stCondLst>
                            <p:childTnLst>
                              <p:par>
                                <p:cTn id="37" presetID="2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53">
                                            <p:txEl>
                                              <p:pRg st="0" end="0"/>
                                            </p:txEl>
                                          </p:spTgt>
                                        </p:tgtEl>
                                        <p:attrNameLst>
                                          <p:attrName>style.visibility</p:attrName>
                                        </p:attrNameLst>
                                      </p:cBhvr>
                                      <p:to>
                                        <p:strVal val="visible"/>
                                      </p:to>
                                    </p:set>
                                    <p:animEffect transition="in" filter="wipe(down)">
                                      <p:cBhvr>
                                        <p:cTn id="39" dur="500"/>
                                        <p:tgtEl>
                                          <p:spTgt spid="53">
                                            <p:txEl>
                                              <p:pRg st="0" end="0"/>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right)">
                                      <p:cBhvr>
                                        <p:cTn id="47" dur="500"/>
                                        <p:tgtEl>
                                          <p:spTgt spid="23"/>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56">
                                            <p:txEl>
                                              <p:pRg st="0" end="0"/>
                                            </p:txEl>
                                          </p:spTgt>
                                        </p:tgtEl>
                                        <p:attrNameLst>
                                          <p:attrName>style.visibility</p:attrName>
                                        </p:attrNameLst>
                                      </p:cBhvr>
                                      <p:to>
                                        <p:strVal val="visible"/>
                                      </p:to>
                                    </p:set>
                                    <p:animEffect transition="in" filter="wipe(down)">
                                      <p:cBhvr>
                                        <p:cTn id="51" dur="500"/>
                                        <p:tgtEl>
                                          <p:spTgt spid="56">
                                            <p:txEl>
                                              <p:pRg st="0" end="0"/>
                                            </p:txEl>
                                          </p:spTgt>
                                        </p:tgtEl>
                                      </p:cBhvr>
                                    </p:animEffect>
                                  </p:childTnLst>
                                </p:cTn>
                              </p:par>
                            </p:childTnLst>
                          </p:cTn>
                        </p:par>
                        <p:par>
                          <p:cTn id="52" fill="hold">
                            <p:stCondLst>
                              <p:cond delay="6000"/>
                            </p:stCondLst>
                            <p:childTnLst>
                              <p:par>
                                <p:cTn id="53" presetID="22" presetClass="entr" presetSubtype="4" fill="hold" grpId="0" nodeType="afterEffect" nodePh="1">
                                  <p:stCondLst>
                                    <p:cond delay="0"/>
                                  </p:stCondLst>
                                  <p:endCondLst>
                                    <p:cond evt="begin" delay="0">
                                      <p:tn val="53"/>
                                    </p:cond>
                                  </p:endCondLst>
                                  <p:childTnLst>
                                    <p:set>
                                      <p:cBhvr>
                                        <p:cTn id="54" dur="1" fill="hold">
                                          <p:stCondLst>
                                            <p:cond delay="0"/>
                                          </p:stCondLst>
                                        </p:cTn>
                                        <p:tgtEl>
                                          <p:spTgt spid="55">
                                            <p:txEl>
                                              <p:pRg st="0" end="0"/>
                                            </p:txEl>
                                          </p:spTgt>
                                        </p:tgtEl>
                                        <p:attrNameLst>
                                          <p:attrName>style.visibility</p:attrName>
                                        </p:attrNameLst>
                                      </p:cBhvr>
                                      <p:to>
                                        <p:strVal val="visible"/>
                                      </p:to>
                                    </p:set>
                                    <p:animEffect transition="in" filter="wipe(down)">
                                      <p:cBhvr>
                                        <p:cTn id="55" dur="500"/>
                                        <p:tgtEl>
                                          <p:spTgt spid="55">
                                            <p:txEl>
                                              <p:pRg st="0" end="0"/>
                                            </p:txEl>
                                          </p:spTgt>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right)">
                                      <p:cBhvr>
                                        <p:cTn id="59" dur="500"/>
                                        <p:tgtEl>
                                          <p:spTgt spid="48"/>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right)">
                                      <p:cBhvr>
                                        <p:cTn id="63" dur="500"/>
                                        <p:tgtEl>
                                          <p:spTgt spid="4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58">
                                            <p:txEl>
                                              <p:pRg st="0" end="0"/>
                                            </p:txEl>
                                          </p:spTgt>
                                        </p:tgtEl>
                                        <p:attrNameLst>
                                          <p:attrName>style.visibility</p:attrName>
                                        </p:attrNameLst>
                                      </p:cBhvr>
                                      <p:to>
                                        <p:strVal val="visible"/>
                                      </p:to>
                                    </p:set>
                                    <p:animEffect transition="in" filter="wipe(down)">
                                      <p:cBhvr>
                                        <p:cTn id="67" dur="500"/>
                                        <p:tgtEl>
                                          <p:spTgt spid="58">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wipe(down)">
                                      <p:cBhvr>
                                        <p:cTn id="71" dur="500"/>
                                        <p:tgtEl>
                                          <p:spTgt spid="57">
                                            <p:txEl>
                                              <p:pRg st="0" end="0"/>
                                            </p:txEl>
                                          </p:spTgt>
                                        </p:tgtEl>
                                      </p:cBhvr>
                                    </p:animEffect>
                                  </p:childTnLst>
                                </p:cTn>
                              </p:par>
                            </p:childTnLst>
                          </p:cTn>
                        </p:par>
                        <p:par>
                          <p:cTn id="72" fill="hold">
                            <p:stCondLst>
                              <p:cond delay="8500"/>
                            </p:stCondLst>
                            <p:childTnLst>
                              <p:par>
                                <p:cTn id="73" presetID="22" presetClass="entr" presetSubtype="2"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right)">
                                      <p:cBhvr>
                                        <p:cTn id="7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7" grpId="0"/>
      <p:bldP spid="48" grpId="0"/>
      <p:bldP spid="49" grpId="0"/>
      <p:bldP spid="50" grpId="0"/>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down)">
                      <p:cBhvr>
                        <p:cTn dur="500"/>
                        <p:tgtEl>
                          <p:spTgt spid="52"/>
                        </p:tgtEl>
                      </p:cBhvr>
                    </p:animEffect>
                  </p:childTnLst>
                </p:cTn>
              </p:par>
            </p:tnLst>
          </p:tmpl>
        </p:tmplLst>
      </p:bldP>
      <p:bldP spid="5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Effect transition="in" filter="wipe(down)">
                      <p:cBhvr>
                        <p:cTn dur="500"/>
                        <p:tgtEl>
                          <p:spTgt spid="53"/>
                        </p:tgtEl>
                      </p:cBhvr>
                    </p:animEffect>
                  </p:childTnLst>
                </p:cTn>
              </p:par>
            </p:tnLst>
          </p:tmpl>
        </p:tmplLst>
      </p:bldP>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5"/>
                        </p:tgtEl>
                        <p:attrNameLst>
                          <p:attrName>style.visibility</p:attrName>
                        </p:attrNameLst>
                      </p:cBhvr>
                      <p:to>
                        <p:strVal val="visible"/>
                      </p:to>
                    </p:set>
                    <p:animEffect transition="in" filter="wipe(down)">
                      <p:cBhvr>
                        <p:cTn dur="500"/>
                        <p:tgtEl>
                          <p:spTgt spid="55"/>
                        </p:tgtEl>
                      </p:cBhvr>
                    </p:animEffect>
                  </p:childTnLst>
                </p:cTn>
              </p:par>
            </p:tnLst>
          </p:tmpl>
        </p:tmplLst>
      </p:bldP>
      <p:bldP spid="5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down)">
                      <p:cBhvr>
                        <p:cTn dur="500"/>
                        <p:tgtEl>
                          <p:spTgt spid="56"/>
                        </p:tgtEl>
                      </p:cBhvr>
                    </p:animEffect>
                  </p:childTnLst>
                </p:cTn>
              </p:par>
            </p:tnLst>
          </p:tmpl>
        </p:tmplLst>
      </p:bldP>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down)">
                      <p:cBhvr>
                        <p:cTn dur="500"/>
                        <p:tgtEl>
                          <p:spTgt spid="58"/>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2" name="Group 18"/>
          <p:cNvGrpSpPr/>
          <p:nvPr userDrawn="1"/>
        </p:nvGrpSpPr>
        <p:grpSpPr>
          <a:xfrm>
            <a:off x="0" y="1686200"/>
            <a:ext cx="2438400" cy="2243000"/>
            <a:chOff x="4750079" y="1706835"/>
            <a:chExt cx="1785974" cy="1044090"/>
          </a:xfrm>
        </p:grpSpPr>
        <p:sp>
          <p:nvSpPr>
            <p:cNvPr id="20" name="Rectangle 19"/>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 name="Group 22"/>
          <p:cNvGrpSpPr/>
          <p:nvPr userDrawn="1"/>
        </p:nvGrpSpPr>
        <p:grpSpPr>
          <a:xfrm>
            <a:off x="4876800" y="1686200"/>
            <a:ext cx="2438400" cy="2243000"/>
            <a:chOff x="4750079" y="1706835"/>
            <a:chExt cx="1785974" cy="1044090"/>
          </a:xfrm>
        </p:grpSpPr>
        <p:sp>
          <p:nvSpPr>
            <p:cNvPr id="24" name="Rectangle 23"/>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Rectangle 24"/>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0" name="Group 22"/>
          <p:cNvGrpSpPr/>
          <p:nvPr userDrawn="1"/>
        </p:nvGrpSpPr>
        <p:grpSpPr>
          <a:xfrm>
            <a:off x="9753600" y="1686200"/>
            <a:ext cx="2438400" cy="2243000"/>
            <a:chOff x="4750079" y="1706835"/>
            <a:chExt cx="1785974" cy="1044090"/>
          </a:xfrm>
        </p:grpSpPr>
        <p:sp>
          <p:nvSpPr>
            <p:cNvPr id="43" name="Rectangle 42"/>
            <p:cNvSpPr/>
            <p:nvPr/>
          </p:nvSpPr>
          <p:spPr>
            <a:xfrm>
              <a:off x="4750079" y="1747885"/>
              <a:ext cx="1785974" cy="10030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Rectangle 43"/>
            <p:cNvSpPr/>
            <p:nvPr/>
          </p:nvSpPr>
          <p:spPr>
            <a:xfrm>
              <a:off x="4750079" y="1706835"/>
              <a:ext cx="1785974" cy="1003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61" name="Group 22"/>
          <p:cNvGrpSpPr/>
          <p:nvPr userDrawn="1"/>
        </p:nvGrpSpPr>
        <p:grpSpPr>
          <a:xfrm>
            <a:off x="7315200" y="3929200"/>
            <a:ext cx="2438400" cy="2243000"/>
            <a:chOff x="4750079" y="1706835"/>
            <a:chExt cx="1785974" cy="1044090"/>
          </a:xfrm>
        </p:grpSpPr>
        <p:sp>
          <p:nvSpPr>
            <p:cNvPr id="68" name="Rectangle 67"/>
            <p:cNvSpPr/>
            <p:nvPr/>
          </p:nvSpPr>
          <p:spPr>
            <a:xfrm>
              <a:off x="4750079" y="1747885"/>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9" name="Rectangle 68"/>
            <p:cNvSpPr/>
            <p:nvPr/>
          </p:nvSpPr>
          <p:spPr>
            <a:xfrm>
              <a:off x="4750079" y="1706835"/>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62" name="Group 22"/>
          <p:cNvGrpSpPr/>
          <p:nvPr userDrawn="1"/>
        </p:nvGrpSpPr>
        <p:grpSpPr>
          <a:xfrm>
            <a:off x="2438400" y="3929200"/>
            <a:ext cx="2438400" cy="2243000"/>
            <a:chOff x="4750079" y="1706835"/>
            <a:chExt cx="1785974" cy="1044090"/>
          </a:xfrm>
        </p:grpSpPr>
        <p:sp>
          <p:nvSpPr>
            <p:cNvPr id="66" name="Rectangle 65"/>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7" name="Rectangle 66"/>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74" name="Picture Placeholder 7"/>
          <p:cNvSpPr>
            <a:spLocks noGrp="1"/>
          </p:cNvSpPr>
          <p:nvPr>
            <p:ph type="pic" sz="quarter" idx="16" hasCustomPrompt="1"/>
          </p:nvPr>
        </p:nvSpPr>
        <p:spPr>
          <a:xfrm>
            <a:off x="2438400" y="1686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5" name="Picture Placeholder 7"/>
          <p:cNvSpPr>
            <a:spLocks noGrp="1"/>
          </p:cNvSpPr>
          <p:nvPr>
            <p:ph type="pic" sz="quarter" idx="17" hasCustomPrompt="1"/>
          </p:nvPr>
        </p:nvSpPr>
        <p:spPr>
          <a:xfrm>
            <a:off x="7315200" y="1686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6" name="Picture Placeholder 7"/>
          <p:cNvSpPr>
            <a:spLocks noGrp="1"/>
          </p:cNvSpPr>
          <p:nvPr>
            <p:ph type="pic" sz="quarter" idx="18" hasCustomPrompt="1"/>
          </p:nvPr>
        </p:nvSpPr>
        <p:spPr>
          <a:xfrm>
            <a:off x="0" y="3929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7" name="Picture Placeholder 7"/>
          <p:cNvSpPr>
            <a:spLocks noGrp="1"/>
          </p:cNvSpPr>
          <p:nvPr>
            <p:ph type="pic" sz="quarter" idx="19" hasCustomPrompt="1"/>
          </p:nvPr>
        </p:nvSpPr>
        <p:spPr>
          <a:xfrm>
            <a:off x="4876800" y="3929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8" name="Picture Placeholder 7"/>
          <p:cNvSpPr>
            <a:spLocks noGrp="1"/>
          </p:cNvSpPr>
          <p:nvPr>
            <p:ph type="pic" sz="quarter" idx="20" hasCustomPrompt="1"/>
          </p:nvPr>
        </p:nvSpPr>
        <p:spPr>
          <a:xfrm>
            <a:off x="9732043" y="3929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79" name="Text Placeholder 3"/>
          <p:cNvSpPr>
            <a:spLocks noGrp="1"/>
          </p:cNvSpPr>
          <p:nvPr>
            <p:ph type="body" sz="half" idx="21"/>
          </p:nvPr>
        </p:nvSpPr>
        <p:spPr>
          <a:xfrm>
            <a:off x="158755" y="2307681"/>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0" name="Text Placeholder 3"/>
          <p:cNvSpPr>
            <a:spLocks noGrp="1"/>
          </p:cNvSpPr>
          <p:nvPr>
            <p:ph type="body" sz="half" idx="22"/>
          </p:nvPr>
        </p:nvSpPr>
        <p:spPr>
          <a:xfrm>
            <a:off x="151729" y="2007679"/>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1" name="Text Placeholder 3"/>
          <p:cNvSpPr>
            <a:spLocks noGrp="1"/>
          </p:cNvSpPr>
          <p:nvPr>
            <p:ph type="body" sz="half" idx="23"/>
          </p:nvPr>
        </p:nvSpPr>
        <p:spPr>
          <a:xfrm>
            <a:off x="2603101" y="4613636"/>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2" name="Text Placeholder 3"/>
          <p:cNvSpPr>
            <a:spLocks noGrp="1"/>
          </p:cNvSpPr>
          <p:nvPr>
            <p:ph type="body" sz="half" idx="24"/>
          </p:nvPr>
        </p:nvSpPr>
        <p:spPr>
          <a:xfrm>
            <a:off x="2596075" y="4313633"/>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3" name="Text Placeholder 3"/>
          <p:cNvSpPr>
            <a:spLocks noGrp="1"/>
          </p:cNvSpPr>
          <p:nvPr>
            <p:ph type="body" sz="half" idx="25"/>
          </p:nvPr>
        </p:nvSpPr>
        <p:spPr>
          <a:xfrm>
            <a:off x="5054334" y="2307681"/>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4" name="Text Placeholder 3"/>
          <p:cNvSpPr>
            <a:spLocks noGrp="1"/>
          </p:cNvSpPr>
          <p:nvPr>
            <p:ph type="body" sz="half" idx="26"/>
          </p:nvPr>
        </p:nvSpPr>
        <p:spPr>
          <a:xfrm>
            <a:off x="5047308" y="2007679"/>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5" name="Text Placeholder 3"/>
          <p:cNvSpPr>
            <a:spLocks noGrp="1"/>
          </p:cNvSpPr>
          <p:nvPr>
            <p:ph type="body" sz="half" idx="27"/>
          </p:nvPr>
        </p:nvSpPr>
        <p:spPr>
          <a:xfrm>
            <a:off x="7485709" y="4613636"/>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6" name="Text Placeholder 3"/>
          <p:cNvSpPr>
            <a:spLocks noGrp="1"/>
          </p:cNvSpPr>
          <p:nvPr>
            <p:ph type="body" sz="half" idx="28"/>
          </p:nvPr>
        </p:nvSpPr>
        <p:spPr>
          <a:xfrm>
            <a:off x="7478683" y="4313633"/>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7" name="Text Placeholder 3"/>
          <p:cNvSpPr>
            <a:spLocks noGrp="1"/>
          </p:cNvSpPr>
          <p:nvPr>
            <p:ph type="body" sz="half" idx="29"/>
          </p:nvPr>
        </p:nvSpPr>
        <p:spPr>
          <a:xfrm>
            <a:off x="9955626" y="2307681"/>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8" name="Text Placeholder 3"/>
          <p:cNvSpPr>
            <a:spLocks noGrp="1"/>
          </p:cNvSpPr>
          <p:nvPr>
            <p:ph type="body" sz="half" idx="30"/>
          </p:nvPr>
        </p:nvSpPr>
        <p:spPr>
          <a:xfrm>
            <a:off x="9948600" y="2007679"/>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352793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80">
                                            <p:txEl>
                                              <p:pRg st="0" end="0"/>
                                            </p:txEl>
                                          </p:spTgt>
                                        </p:tgtEl>
                                        <p:attrNameLst>
                                          <p:attrName>style.visibility</p:attrName>
                                        </p:attrNameLst>
                                      </p:cBhvr>
                                      <p:to>
                                        <p:strVal val="visible"/>
                                      </p:to>
                                    </p:set>
                                    <p:animEffect transition="in" filter="wipe(down)">
                                      <p:cBhvr>
                                        <p:cTn id="19" dur="500"/>
                                        <p:tgtEl>
                                          <p:spTgt spid="80">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79">
                                            <p:txEl>
                                              <p:pRg st="0" end="0"/>
                                            </p:txEl>
                                          </p:spTgt>
                                        </p:tgtEl>
                                        <p:attrNameLst>
                                          <p:attrName>style.visibility</p:attrName>
                                        </p:attrNameLst>
                                      </p:cBhvr>
                                      <p:to>
                                        <p:strVal val="visible"/>
                                      </p:to>
                                    </p:set>
                                    <p:animEffect transition="in" filter="wipe(down)">
                                      <p:cBhvr>
                                        <p:cTn id="23" dur="500"/>
                                        <p:tgtEl>
                                          <p:spTgt spid="79">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up)">
                                      <p:cBhvr>
                                        <p:cTn id="27" dur="500"/>
                                        <p:tgtEl>
                                          <p:spTgt spid="76"/>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down)">
                                      <p:cBhvr>
                                        <p:cTn id="31" dur="500"/>
                                        <p:tgtEl>
                                          <p:spTgt spid="62"/>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82">
                                            <p:txEl>
                                              <p:pRg st="0" end="0"/>
                                            </p:txEl>
                                          </p:spTgt>
                                        </p:tgtEl>
                                        <p:attrNameLst>
                                          <p:attrName>style.visibility</p:attrName>
                                        </p:attrNameLst>
                                      </p:cBhvr>
                                      <p:to>
                                        <p:strVal val="visible"/>
                                      </p:to>
                                    </p:set>
                                    <p:animEffect transition="in" filter="wipe(down)">
                                      <p:cBhvr>
                                        <p:cTn id="35" dur="500"/>
                                        <p:tgtEl>
                                          <p:spTgt spid="82">
                                            <p:txEl>
                                              <p:pRg st="0" end="0"/>
                                            </p:txEl>
                                          </p:spTgt>
                                        </p:tgtEl>
                                      </p:cBhvr>
                                    </p:animEffect>
                                  </p:childTnLst>
                                </p:cTn>
                              </p:par>
                            </p:childTnLst>
                          </p:cTn>
                        </p:par>
                        <p:par>
                          <p:cTn id="36" fill="hold">
                            <p:stCondLst>
                              <p:cond delay="4000"/>
                            </p:stCondLst>
                            <p:childTnLst>
                              <p:par>
                                <p:cTn id="37" presetID="2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81">
                                            <p:txEl>
                                              <p:pRg st="0" end="0"/>
                                            </p:txEl>
                                          </p:spTgt>
                                        </p:tgtEl>
                                        <p:attrNameLst>
                                          <p:attrName>style.visibility</p:attrName>
                                        </p:attrNameLst>
                                      </p:cBhvr>
                                      <p:to>
                                        <p:strVal val="visible"/>
                                      </p:to>
                                    </p:set>
                                    <p:animEffect transition="in" filter="wipe(down)">
                                      <p:cBhvr>
                                        <p:cTn id="39" dur="500"/>
                                        <p:tgtEl>
                                          <p:spTgt spid="81">
                                            <p:txEl>
                                              <p:pRg st="0" end="0"/>
                                            </p:tx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down)">
                                      <p:cBhvr>
                                        <p:cTn id="43" dur="500"/>
                                        <p:tgtEl>
                                          <p:spTgt spid="74"/>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4">
                                            <p:txEl>
                                              <p:pRg st="0" end="0"/>
                                            </p:txEl>
                                          </p:spTgt>
                                        </p:tgtEl>
                                        <p:attrNameLst>
                                          <p:attrName>style.visibility</p:attrName>
                                        </p:attrNameLst>
                                      </p:cBhvr>
                                      <p:to>
                                        <p:strVal val="visible"/>
                                      </p:to>
                                    </p:set>
                                    <p:animEffect transition="in" filter="wipe(down)">
                                      <p:cBhvr>
                                        <p:cTn id="51" dur="500"/>
                                        <p:tgtEl>
                                          <p:spTgt spid="84">
                                            <p:txEl>
                                              <p:pRg st="0" end="0"/>
                                            </p:txEl>
                                          </p:spTgt>
                                        </p:tgtEl>
                                      </p:cBhvr>
                                    </p:animEffect>
                                  </p:childTnLst>
                                </p:cTn>
                              </p:par>
                            </p:childTnLst>
                          </p:cTn>
                        </p:par>
                        <p:par>
                          <p:cTn id="52" fill="hold">
                            <p:stCondLst>
                              <p:cond delay="6000"/>
                            </p:stCondLst>
                            <p:childTnLst>
                              <p:par>
                                <p:cTn id="53" presetID="22" presetClass="entr" presetSubtype="4" fill="hold" grpId="0" nodeType="afterEffect" nodePh="1">
                                  <p:stCondLst>
                                    <p:cond delay="0"/>
                                  </p:stCondLst>
                                  <p:endCondLst>
                                    <p:cond evt="begin" delay="0">
                                      <p:tn val="53"/>
                                    </p:cond>
                                  </p:endCondLst>
                                  <p:childTnLst>
                                    <p:set>
                                      <p:cBhvr>
                                        <p:cTn id="54" dur="1" fill="hold">
                                          <p:stCondLst>
                                            <p:cond delay="0"/>
                                          </p:stCondLst>
                                        </p:cTn>
                                        <p:tgtEl>
                                          <p:spTgt spid="83">
                                            <p:txEl>
                                              <p:pRg st="0" end="0"/>
                                            </p:txEl>
                                          </p:spTgt>
                                        </p:tgtEl>
                                        <p:attrNameLst>
                                          <p:attrName>style.visibility</p:attrName>
                                        </p:attrNameLst>
                                      </p:cBhvr>
                                      <p:to>
                                        <p:strVal val="visible"/>
                                      </p:to>
                                    </p:set>
                                    <p:animEffect transition="in" filter="wipe(down)">
                                      <p:cBhvr>
                                        <p:cTn id="55" dur="500"/>
                                        <p:tgtEl>
                                          <p:spTgt spid="83">
                                            <p:txEl>
                                              <p:pRg st="0" end="0"/>
                                            </p:txEl>
                                          </p:spTgt>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down)">
                                      <p:cBhvr>
                                        <p:cTn id="63" dur="500"/>
                                        <p:tgtEl>
                                          <p:spTgt spid="61"/>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86">
                                            <p:txEl>
                                              <p:pRg st="0" end="0"/>
                                            </p:txEl>
                                          </p:spTgt>
                                        </p:tgtEl>
                                        <p:attrNameLst>
                                          <p:attrName>style.visibility</p:attrName>
                                        </p:attrNameLst>
                                      </p:cBhvr>
                                      <p:to>
                                        <p:strVal val="visible"/>
                                      </p:to>
                                    </p:set>
                                    <p:animEffect transition="in" filter="wipe(down)">
                                      <p:cBhvr>
                                        <p:cTn id="67" dur="500"/>
                                        <p:tgtEl>
                                          <p:spTgt spid="86">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85">
                                            <p:txEl>
                                              <p:pRg st="0" end="0"/>
                                            </p:txEl>
                                          </p:spTgt>
                                        </p:tgtEl>
                                        <p:attrNameLst>
                                          <p:attrName>style.visibility</p:attrName>
                                        </p:attrNameLst>
                                      </p:cBhvr>
                                      <p:to>
                                        <p:strVal val="visible"/>
                                      </p:to>
                                    </p:set>
                                    <p:animEffect transition="in" filter="wipe(down)">
                                      <p:cBhvr>
                                        <p:cTn id="71" dur="500"/>
                                        <p:tgtEl>
                                          <p:spTgt spid="8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down)">
                                      <p:cBhvr>
                                        <p:cTn id="75" dur="500"/>
                                        <p:tgtEl>
                                          <p:spTgt spid="75"/>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500"/>
                                        <p:tgtEl>
                                          <p:spTgt spid="40"/>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88">
                                            <p:txEl>
                                              <p:pRg st="0" end="0"/>
                                            </p:txEl>
                                          </p:spTgt>
                                        </p:tgtEl>
                                        <p:attrNameLst>
                                          <p:attrName>style.visibility</p:attrName>
                                        </p:attrNameLst>
                                      </p:cBhvr>
                                      <p:to>
                                        <p:strVal val="visible"/>
                                      </p:to>
                                    </p:set>
                                    <p:animEffect transition="in" filter="wipe(down)">
                                      <p:cBhvr>
                                        <p:cTn id="83" dur="500"/>
                                        <p:tgtEl>
                                          <p:spTgt spid="88">
                                            <p:txEl>
                                              <p:pRg st="0" end="0"/>
                                            </p:txEl>
                                          </p:spTgt>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87">
                                            <p:txEl>
                                              <p:pRg st="0" end="0"/>
                                            </p:txEl>
                                          </p:spTgt>
                                        </p:tgtEl>
                                        <p:attrNameLst>
                                          <p:attrName>style.visibility</p:attrName>
                                        </p:attrNameLst>
                                      </p:cBhvr>
                                      <p:to>
                                        <p:strVal val="visible"/>
                                      </p:to>
                                    </p:set>
                                    <p:animEffect transition="in" filter="wipe(down)">
                                      <p:cBhvr>
                                        <p:cTn id="87" dur="500"/>
                                        <p:tgtEl>
                                          <p:spTgt spid="87">
                                            <p:txEl>
                                              <p:pRg st="0" end="0"/>
                                            </p:txEl>
                                          </p:spTgt>
                                        </p:tgtEl>
                                      </p:cBhvr>
                                    </p:animEffect>
                                  </p:childTnLst>
                                </p:cTn>
                              </p:par>
                            </p:childTnLst>
                          </p:cTn>
                        </p:par>
                        <p:par>
                          <p:cTn id="88" fill="hold">
                            <p:stCondLst>
                              <p:cond delay="10500"/>
                            </p:stCondLst>
                            <p:childTnLst>
                              <p:par>
                                <p:cTn id="89" presetID="22" presetClass="entr" presetSubtype="1" fill="hold" grpId="0" nodeType="after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4" grpId="0"/>
      <p:bldP spid="75" grpId="0"/>
      <p:bldP spid="76" grpId="0"/>
      <p:bldP spid="77" grpId="0"/>
      <p:bldP spid="78" grpId="0"/>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down)">
                      <p:cBhvr>
                        <p:cTn dur="500"/>
                        <p:tgtEl>
                          <p:spTgt spid="80"/>
                        </p:tgtEl>
                      </p:cBhvr>
                    </p:animEffect>
                  </p:childTnLst>
                </p:cTn>
              </p:par>
            </p:tnLst>
          </p:tmpl>
        </p:tmplLst>
      </p:bldP>
      <p:bldP spid="8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Effect transition="in" filter="wipe(down)">
                      <p:cBhvr>
                        <p:cTn dur="500"/>
                        <p:tgtEl>
                          <p:spTgt spid="81"/>
                        </p:tgtEl>
                      </p:cBhvr>
                    </p:animEffect>
                  </p:childTnLst>
                </p:cTn>
              </p:par>
            </p:tnLst>
          </p:tmpl>
        </p:tmplLst>
      </p:bldP>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Effect transition="in" filter="wipe(down)">
                      <p:cBhvr>
                        <p:cTn dur="500"/>
                        <p:tgtEl>
                          <p:spTgt spid="85"/>
                        </p:tgtEl>
                      </p:cBhvr>
                    </p:animEffect>
                  </p:childTnLst>
                </p:cTn>
              </p:par>
            </p:tnLst>
          </p:tmpl>
        </p:tmplLst>
      </p:bldP>
      <p:bldP spid="8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27" name="Picture Placeholder 7"/>
          <p:cNvSpPr>
            <a:spLocks noGrp="1"/>
          </p:cNvSpPr>
          <p:nvPr>
            <p:ph type="pic" sz="quarter" idx="15" hasCustomPrompt="1"/>
          </p:nvPr>
        </p:nvSpPr>
        <p:spPr>
          <a:xfrm>
            <a:off x="871807" y="1496124"/>
            <a:ext cx="2446415" cy="379312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3561387"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8934035"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6211310" y="3493167"/>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3552748" y="3427294"/>
            <a:ext cx="2381299" cy="1861956"/>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6" name="Group 3"/>
          <p:cNvGrpSpPr/>
          <p:nvPr userDrawn="1"/>
        </p:nvGrpSpPr>
        <p:grpSpPr>
          <a:xfrm>
            <a:off x="8925396" y="3417134"/>
            <a:ext cx="2381299" cy="1872116"/>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39" name="Group 2"/>
          <p:cNvGrpSpPr/>
          <p:nvPr userDrawn="1"/>
        </p:nvGrpSpPr>
        <p:grpSpPr>
          <a:xfrm>
            <a:off x="6211309" y="1496124"/>
            <a:ext cx="2381299" cy="1876243"/>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201845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44" name="Group 43"/>
          <p:cNvGrpSpPr/>
          <p:nvPr userDrawn="1"/>
        </p:nvGrpSpPr>
        <p:grpSpPr>
          <a:xfrm>
            <a:off x="6333439" y="1907853"/>
            <a:ext cx="2381299" cy="139212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7" name="Group 46"/>
          <p:cNvGrpSpPr/>
          <p:nvPr userDrawn="1"/>
        </p:nvGrpSpPr>
        <p:grpSpPr>
          <a:xfrm>
            <a:off x="8943340" y="1907853"/>
            <a:ext cx="2381299" cy="139212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0" name="Group 49"/>
          <p:cNvGrpSpPr/>
          <p:nvPr userDrawn="1"/>
        </p:nvGrpSpPr>
        <p:grpSpPr>
          <a:xfrm>
            <a:off x="6333439" y="3356131"/>
            <a:ext cx="2381299" cy="1393668"/>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3" name="Group 52"/>
          <p:cNvGrpSpPr/>
          <p:nvPr userDrawn="1"/>
        </p:nvGrpSpPr>
        <p:grpSpPr>
          <a:xfrm>
            <a:off x="8943340" y="3356131"/>
            <a:ext cx="2381299" cy="1393668"/>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6" name="Picture Placeholder 7"/>
          <p:cNvSpPr>
            <a:spLocks noGrp="1"/>
          </p:cNvSpPr>
          <p:nvPr>
            <p:ph type="pic" sz="quarter" idx="15" hasCustomPrompt="1"/>
          </p:nvPr>
        </p:nvSpPr>
        <p:spPr>
          <a:xfrm>
            <a:off x="891856" y="1907853"/>
            <a:ext cx="5178745" cy="284194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7844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337124"/>
            <a:ext cx="12170443" cy="300659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96988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762C-9EA7-4518-802A-2BF65968DF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7CEA1A-5129-4EEA-8C48-1D137AE31D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D67323-4723-4BDB-B031-4D77DB50E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78D53-4853-4AEA-9DBA-AB06822E8089}"/>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6" name="Footer Placeholder 5">
            <a:extLst>
              <a:ext uri="{FF2B5EF4-FFF2-40B4-BE49-F238E27FC236}">
                <a16:creationId xmlns:a16="http://schemas.microsoft.com/office/drawing/2014/main" id="{D42B29A7-D76E-4EA3-B774-14F2AD539C2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BA0EDAB-EF07-4334-BF60-287C2746A2A3}"/>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2945607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590995"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4" name="Rectangle 3"/>
          <p:cNvSpPr/>
          <p:nvPr userDrawn="1"/>
        </p:nvSpPr>
        <p:spPr>
          <a:xfrm>
            <a:off x="590995" y="3221854"/>
            <a:ext cx="3469532"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0" name="Round Same Side Corner Rectangle 9"/>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1"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3" name="Text Placeholder 3"/>
          <p:cNvSpPr>
            <a:spLocks noGrp="1"/>
          </p:cNvSpPr>
          <p:nvPr>
            <p:ph type="body" sz="half" idx="17"/>
          </p:nvPr>
        </p:nvSpPr>
        <p:spPr>
          <a:xfrm>
            <a:off x="680828"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4" name="Picture Placeholder 7"/>
          <p:cNvSpPr>
            <a:spLocks noGrp="1"/>
          </p:cNvSpPr>
          <p:nvPr>
            <p:ph type="pic" sz="quarter" idx="18" hasCustomPrompt="1"/>
          </p:nvPr>
        </p:nvSpPr>
        <p:spPr>
          <a:xfrm>
            <a:off x="4344200"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5" name="Rectangle 14"/>
          <p:cNvSpPr/>
          <p:nvPr userDrawn="1"/>
        </p:nvSpPr>
        <p:spPr>
          <a:xfrm>
            <a:off x="4344201" y="3221854"/>
            <a:ext cx="3469532"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Text Placeholder 3"/>
          <p:cNvSpPr>
            <a:spLocks noGrp="1"/>
          </p:cNvSpPr>
          <p:nvPr>
            <p:ph type="body" sz="half" idx="19"/>
          </p:nvPr>
        </p:nvSpPr>
        <p:spPr>
          <a:xfrm>
            <a:off x="4434033"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17" name="Picture Placeholder 7"/>
          <p:cNvSpPr>
            <a:spLocks noGrp="1"/>
          </p:cNvSpPr>
          <p:nvPr>
            <p:ph type="pic" sz="quarter" idx="20" hasCustomPrompt="1"/>
          </p:nvPr>
        </p:nvSpPr>
        <p:spPr>
          <a:xfrm>
            <a:off x="8094767"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18" name="Rectangle 17"/>
          <p:cNvSpPr/>
          <p:nvPr userDrawn="1"/>
        </p:nvSpPr>
        <p:spPr>
          <a:xfrm>
            <a:off x="8094767" y="3221854"/>
            <a:ext cx="3469532"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Text Placeholder 3"/>
          <p:cNvSpPr>
            <a:spLocks noGrp="1"/>
          </p:cNvSpPr>
          <p:nvPr>
            <p:ph type="body" sz="half" idx="21"/>
          </p:nvPr>
        </p:nvSpPr>
        <p:spPr>
          <a:xfrm>
            <a:off x="8184600"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0" name="Picture Placeholder 7"/>
          <p:cNvSpPr>
            <a:spLocks noGrp="1"/>
          </p:cNvSpPr>
          <p:nvPr>
            <p:ph type="pic" sz="quarter" idx="22" hasCustomPrompt="1"/>
          </p:nvPr>
        </p:nvSpPr>
        <p:spPr>
          <a:xfrm>
            <a:off x="590995"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1" name="Rectangle 20"/>
          <p:cNvSpPr/>
          <p:nvPr userDrawn="1"/>
        </p:nvSpPr>
        <p:spPr>
          <a:xfrm>
            <a:off x="590995" y="5796160"/>
            <a:ext cx="3469532"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Text Placeholder 3"/>
          <p:cNvSpPr>
            <a:spLocks noGrp="1"/>
          </p:cNvSpPr>
          <p:nvPr>
            <p:ph type="body" sz="half" idx="23"/>
          </p:nvPr>
        </p:nvSpPr>
        <p:spPr>
          <a:xfrm>
            <a:off x="680828"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3" name="Picture Placeholder 7"/>
          <p:cNvSpPr>
            <a:spLocks noGrp="1"/>
          </p:cNvSpPr>
          <p:nvPr>
            <p:ph type="pic" sz="quarter" idx="24" hasCustomPrompt="1"/>
          </p:nvPr>
        </p:nvSpPr>
        <p:spPr>
          <a:xfrm>
            <a:off x="4344200"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4" name="Rectangle 23"/>
          <p:cNvSpPr/>
          <p:nvPr userDrawn="1"/>
        </p:nvSpPr>
        <p:spPr>
          <a:xfrm>
            <a:off x="4344201" y="5796160"/>
            <a:ext cx="3469532"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Text Placeholder 3"/>
          <p:cNvSpPr>
            <a:spLocks noGrp="1"/>
          </p:cNvSpPr>
          <p:nvPr>
            <p:ph type="body" sz="half" idx="25"/>
          </p:nvPr>
        </p:nvSpPr>
        <p:spPr>
          <a:xfrm>
            <a:off x="4434033"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26" name="Picture Placeholder 7"/>
          <p:cNvSpPr>
            <a:spLocks noGrp="1"/>
          </p:cNvSpPr>
          <p:nvPr>
            <p:ph type="pic" sz="quarter" idx="26" hasCustomPrompt="1"/>
          </p:nvPr>
        </p:nvSpPr>
        <p:spPr>
          <a:xfrm>
            <a:off x="8094767"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27" name="Rectangle 26"/>
          <p:cNvSpPr/>
          <p:nvPr userDrawn="1"/>
        </p:nvSpPr>
        <p:spPr>
          <a:xfrm>
            <a:off x="8094767" y="5796160"/>
            <a:ext cx="3469532"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Text Placeholder 3"/>
          <p:cNvSpPr>
            <a:spLocks noGrp="1"/>
          </p:cNvSpPr>
          <p:nvPr>
            <p:ph type="body" sz="half" idx="27"/>
          </p:nvPr>
        </p:nvSpPr>
        <p:spPr>
          <a:xfrm>
            <a:off x="8184600"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21949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0" name="Rectangle 9"/>
          <p:cNvSpPr/>
          <p:nvPr userDrawn="1"/>
        </p:nvSpPr>
        <p:spPr>
          <a:xfrm>
            <a:off x="675960" y="4674776"/>
            <a:ext cx="2415165" cy="1337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userDrawn="1"/>
        </p:nvSpPr>
        <p:spPr>
          <a:xfrm>
            <a:off x="3408214" y="4674776"/>
            <a:ext cx="2415165" cy="1337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Picture Placeholder 7"/>
          <p:cNvSpPr>
            <a:spLocks noGrp="1"/>
          </p:cNvSpPr>
          <p:nvPr>
            <p:ph type="pic" sz="quarter" idx="15" hasCustomPrompt="1"/>
          </p:nvPr>
        </p:nvSpPr>
        <p:spPr>
          <a:xfrm>
            <a:off x="675961" y="1571392"/>
            <a:ext cx="515892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86928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14" name="Rectangle 13"/>
          <p:cNvSpPr/>
          <p:nvPr userDrawn="1"/>
        </p:nvSpPr>
        <p:spPr>
          <a:xfrm>
            <a:off x="-10646" y="1431958"/>
            <a:ext cx="4214343" cy="2841945"/>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Picture Placeholder 7"/>
          <p:cNvSpPr>
            <a:spLocks noGrp="1"/>
          </p:cNvSpPr>
          <p:nvPr>
            <p:ph type="pic" sz="quarter" idx="15" hasCustomPrompt="1"/>
          </p:nvPr>
        </p:nvSpPr>
        <p:spPr>
          <a:xfrm>
            <a:off x="4203696" y="1431958"/>
            <a:ext cx="798830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43061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10" name="Picture Placeholder 7"/>
          <p:cNvSpPr>
            <a:spLocks noGrp="1"/>
          </p:cNvSpPr>
          <p:nvPr>
            <p:ph type="pic" sz="quarter" idx="10" hasCustomPrompt="1"/>
          </p:nvPr>
        </p:nvSpPr>
        <p:spPr>
          <a:xfrm>
            <a:off x="1" y="2"/>
            <a:ext cx="12170441" cy="3966663"/>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6423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 name="Picture Placeholder 7"/>
          <p:cNvSpPr>
            <a:spLocks noGrp="1"/>
          </p:cNvSpPr>
          <p:nvPr>
            <p:ph type="pic" sz="quarter" idx="15" hasCustomPrompt="1"/>
          </p:nvPr>
        </p:nvSpPr>
        <p:spPr>
          <a:xfrm>
            <a:off x="880609"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403208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6249619" y="0"/>
            <a:ext cx="5942381" cy="6858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77686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0" y="0"/>
            <a:ext cx="5942381" cy="6858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44753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487251"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51" name="Picture Placeholder 7"/>
          <p:cNvSpPr>
            <a:spLocks noGrp="1"/>
          </p:cNvSpPr>
          <p:nvPr>
            <p:ph type="pic" sz="quarter" idx="15" hasCustomPrompt="1"/>
          </p:nvPr>
        </p:nvSpPr>
        <p:spPr>
          <a:xfrm>
            <a:off x="6171140"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3348317"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8995061"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36" name="Rectangle 35"/>
          <p:cNvSpPr/>
          <p:nvPr userDrawn="1"/>
        </p:nvSpPr>
        <p:spPr>
          <a:xfrm>
            <a:off x="3348317" y="3813144"/>
            <a:ext cx="2677296" cy="238099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333" dirty="0">
              <a:latin typeface="FontAwesome" pitchFamily="2" charset="0"/>
            </a:endParaRPr>
          </a:p>
        </p:txBody>
      </p:sp>
      <p:sp>
        <p:nvSpPr>
          <p:cNvPr id="35" name="Rectangle 34"/>
          <p:cNvSpPr/>
          <p:nvPr userDrawn="1"/>
        </p:nvSpPr>
        <p:spPr>
          <a:xfrm>
            <a:off x="487251" y="1611405"/>
            <a:ext cx="2677296" cy="23809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867" dirty="0">
              <a:solidFill>
                <a:schemeClr val="bg1"/>
              </a:solidFill>
              <a:latin typeface="FontAwesome" pitchFamily="2" charset="0"/>
            </a:endParaRPr>
          </a:p>
        </p:txBody>
      </p:sp>
      <p:sp>
        <p:nvSpPr>
          <p:cNvPr id="39" name="Rectangle 38"/>
          <p:cNvSpPr/>
          <p:nvPr userDrawn="1"/>
        </p:nvSpPr>
        <p:spPr>
          <a:xfrm>
            <a:off x="6171140" y="1611404"/>
            <a:ext cx="2677296" cy="238099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r>
              <a:rPr lang="en-US" sz="1333" dirty="0"/>
              <a:t> </a:t>
            </a:r>
          </a:p>
          <a:p>
            <a:pPr lvl="0" algn="ctr" defTabSz="1219170">
              <a:spcBef>
                <a:spcPct val="20000"/>
              </a:spcBef>
              <a:defRPr/>
            </a:pPr>
            <a:br>
              <a:rPr lang="en-US" sz="1600" b="1" dirty="0">
                <a:solidFill>
                  <a:schemeClr val="bg1">
                    <a:lumMod val="95000"/>
                  </a:schemeClr>
                </a:solidFill>
              </a:rPr>
            </a:br>
            <a:br>
              <a:rPr lang="en-US" sz="1600" b="1" dirty="0">
                <a:solidFill>
                  <a:schemeClr val="bg1">
                    <a:lumMod val="95000"/>
                  </a:schemeClr>
                </a:solidFill>
              </a:rPr>
            </a:br>
            <a:endParaRPr lang="en-US" sz="2133" dirty="0">
              <a:solidFill>
                <a:schemeClr val="bg1">
                  <a:lumMod val="95000"/>
                </a:schemeClr>
              </a:solidFill>
            </a:endParaRPr>
          </a:p>
        </p:txBody>
      </p:sp>
      <p:sp>
        <p:nvSpPr>
          <p:cNvPr id="44" name="Rectangle 43"/>
          <p:cNvSpPr/>
          <p:nvPr userDrawn="1"/>
        </p:nvSpPr>
        <p:spPr>
          <a:xfrm>
            <a:off x="8995061" y="3813144"/>
            <a:ext cx="2677296" cy="238099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spcBef>
                <a:spcPct val="20000"/>
              </a:spcBef>
              <a:defRPr/>
            </a:pPr>
            <a:endParaRPr lang="en-US" sz="1600" b="1" dirty="0">
              <a:solidFill>
                <a:schemeClr val="bg1">
                  <a:lumMod val="95000"/>
                </a:schemeClr>
              </a:solidFill>
            </a:endParaRPr>
          </a:p>
        </p:txBody>
      </p:sp>
    </p:spTree>
    <p:extLst>
      <p:ext uri="{BB962C8B-B14F-4D97-AF65-F5344CB8AC3E}">
        <p14:creationId xmlns:p14="http://schemas.microsoft.com/office/powerpoint/2010/main" val="321197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6286301" y="2195018"/>
            <a:ext cx="5030956" cy="2697948"/>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858243" y="2182184"/>
            <a:ext cx="5030956" cy="2710781"/>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40" name="Text Placeholder 3"/>
          <p:cNvSpPr>
            <a:spLocks noGrp="1"/>
          </p:cNvSpPr>
          <p:nvPr>
            <p:ph type="body" sz="half" idx="15"/>
          </p:nvPr>
        </p:nvSpPr>
        <p:spPr>
          <a:xfrm>
            <a:off x="865266"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2" name="Text Placeholder 3"/>
          <p:cNvSpPr>
            <a:spLocks noGrp="1"/>
          </p:cNvSpPr>
          <p:nvPr>
            <p:ph type="body" sz="half" idx="17"/>
          </p:nvPr>
        </p:nvSpPr>
        <p:spPr>
          <a:xfrm>
            <a:off x="858242" y="4918632"/>
            <a:ext cx="5030957"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9" name="Text Placeholder 3"/>
          <p:cNvSpPr>
            <a:spLocks noGrp="1"/>
          </p:cNvSpPr>
          <p:nvPr>
            <p:ph type="body" sz="half" idx="23"/>
          </p:nvPr>
        </p:nvSpPr>
        <p:spPr>
          <a:xfrm>
            <a:off x="6293323"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62" name="Text Placeholder 3"/>
          <p:cNvSpPr>
            <a:spLocks noGrp="1"/>
          </p:cNvSpPr>
          <p:nvPr>
            <p:ph type="body" sz="half" idx="25"/>
          </p:nvPr>
        </p:nvSpPr>
        <p:spPr>
          <a:xfrm>
            <a:off x="6286299" y="4918632"/>
            <a:ext cx="5030957"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32" name="Rectangle 31"/>
          <p:cNvSpPr/>
          <p:nvPr userDrawn="1"/>
        </p:nvSpPr>
        <p:spPr>
          <a:xfrm>
            <a:off x="865264" y="1672313"/>
            <a:ext cx="501691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1" name="Text Placeholder 3"/>
          <p:cNvSpPr>
            <a:spLocks noGrp="1"/>
          </p:cNvSpPr>
          <p:nvPr>
            <p:ph type="body" sz="half" idx="16"/>
          </p:nvPr>
        </p:nvSpPr>
        <p:spPr>
          <a:xfrm>
            <a:off x="896710"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0" name="Rectangle 59"/>
          <p:cNvSpPr/>
          <p:nvPr userDrawn="1"/>
        </p:nvSpPr>
        <p:spPr>
          <a:xfrm>
            <a:off x="6293321" y="1672313"/>
            <a:ext cx="501691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1" name="Text Placeholder 3"/>
          <p:cNvSpPr>
            <a:spLocks noGrp="1"/>
          </p:cNvSpPr>
          <p:nvPr>
            <p:ph type="body" sz="half" idx="24"/>
          </p:nvPr>
        </p:nvSpPr>
        <p:spPr>
          <a:xfrm>
            <a:off x="6324767"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178535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5" name="Picture Placeholder 7"/>
          <p:cNvSpPr>
            <a:spLocks noGrp="1"/>
          </p:cNvSpPr>
          <p:nvPr>
            <p:ph type="pic" sz="quarter" idx="10" hasCustomPrompt="1"/>
          </p:nvPr>
        </p:nvSpPr>
        <p:spPr>
          <a:xfrm>
            <a:off x="858244"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865267"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7" name="Text Placeholder 3"/>
          <p:cNvSpPr>
            <a:spLocks noGrp="1"/>
          </p:cNvSpPr>
          <p:nvPr>
            <p:ph type="body" sz="half" idx="17"/>
          </p:nvPr>
        </p:nvSpPr>
        <p:spPr>
          <a:xfrm>
            <a:off x="858241" y="4880532"/>
            <a:ext cx="3324755"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8" name="Rectangle 77"/>
          <p:cNvSpPr/>
          <p:nvPr userDrawn="1"/>
        </p:nvSpPr>
        <p:spPr>
          <a:xfrm>
            <a:off x="865265" y="1710413"/>
            <a:ext cx="331547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9" name="Text Placeholder 3"/>
          <p:cNvSpPr>
            <a:spLocks noGrp="1"/>
          </p:cNvSpPr>
          <p:nvPr>
            <p:ph type="body" sz="half" idx="16"/>
          </p:nvPr>
        </p:nvSpPr>
        <p:spPr>
          <a:xfrm>
            <a:off x="990156"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0" name="Picture Placeholder 7"/>
          <p:cNvSpPr>
            <a:spLocks noGrp="1"/>
          </p:cNvSpPr>
          <p:nvPr>
            <p:ph type="pic" sz="quarter" idx="18" hasCustomPrompt="1"/>
          </p:nvPr>
        </p:nvSpPr>
        <p:spPr>
          <a:xfrm>
            <a:off x="44450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44520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2" name="Text Placeholder 3"/>
          <p:cNvSpPr>
            <a:spLocks noGrp="1"/>
          </p:cNvSpPr>
          <p:nvPr>
            <p:ph type="body" sz="half" idx="20"/>
          </p:nvPr>
        </p:nvSpPr>
        <p:spPr>
          <a:xfrm>
            <a:off x="4445000" y="4880532"/>
            <a:ext cx="3324755"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3" name="Rectangle 82"/>
          <p:cNvSpPr/>
          <p:nvPr userDrawn="1"/>
        </p:nvSpPr>
        <p:spPr>
          <a:xfrm>
            <a:off x="4452024" y="1710413"/>
            <a:ext cx="331547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4" name="Text Placeholder 3"/>
          <p:cNvSpPr>
            <a:spLocks noGrp="1"/>
          </p:cNvSpPr>
          <p:nvPr>
            <p:ph type="body" sz="half" idx="21"/>
          </p:nvPr>
        </p:nvSpPr>
        <p:spPr>
          <a:xfrm>
            <a:off x="45769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5" name="Picture Placeholder 7"/>
          <p:cNvSpPr>
            <a:spLocks noGrp="1"/>
          </p:cNvSpPr>
          <p:nvPr>
            <p:ph type="pic" sz="quarter" idx="22" hasCustomPrompt="1"/>
          </p:nvPr>
        </p:nvSpPr>
        <p:spPr>
          <a:xfrm>
            <a:off x="80264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80334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7" name="Text Placeholder 3"/>
          <p:cNvSpPr>
            <a:spLocks noGrp="1"/>
          </p:cNvSpPr>
          <p:nvPr>
            <p:ph type="body" sz="half" idx="24"/>
          </p:nvPr>
        </p:nvSpPr>
        <p:spPr>
          <a:xfrm>
            <a:off x="8026400" y="4880532"/>
            <a:ext cx="3324755"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8" name="Rectangle 87"/>
          <p:cNvSpPr/>
          <p:nvPr userDrawn="1"/>
        </p:nvSpPr>
        <p:spPr>
          <a:xfrm>
            <a:off x="8033424" y="1710413"/>
            <a:ext cx="3315472"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9" name="Text Placeholder 3"/>
          <p:cNvSpPr>
            <a:spLocks noGrp="1"/>
          </p:cNvSpPr>
          <p:nvPr>
            <p:ph type="body" sz="half" idx="25"/>
          </p:nvPr>
        </p:nvSpPr>
        <p:spPr>
          <a:xfrm>
            <a:off x="81583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136318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D24B-6C12-4E1C-A0DF-12C5322E2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3939ECF-FA83-4C88-9645-3C1699196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1CBAA680-4E44-413C-B3D6-0047EAA24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F564A6-7D39-478E-95B3-B39AF16D1336}"/>
              </a:ext>
            </a:extLst>
          </p:cNvPr>
          <p:cNvSpPr>
            <a:spLocks noGrp="1"/>
          </p:cNvSpPr>
          <p:nvPr>
            <p:ph type="dt" sz="half" idx="10"/>
          </p:nvPr>
        </p:nvSpPr>
        <p:spPr/>
        <p:txBody>
          <a:bodyPr/>
          <a:lstStyle/>
          <a:p>
            <a:fld id="{77630BA9-ECBB-4008-B85E-6CC8CA4E1E48}" type="datetimeFigureOut">
              <a:rPr lang="en-IN" smtClean="0"/>
              <a:t>24-04-2020</a:t>
            </a:fld>
            <a:endParaRPr lang="en-IN" dirty="0"/>
          </a:p>
        </p:txBody>
      </p:sp>
      <p:sp>
        <p:nvSpPr>
          <p:cNvPr id="6" name="Footer Placeholder 5">
            <a:extLst>
              <a:ext uri="{FF2B5EF4-FFF2-40B4-BE49-F238E27FC236}">
                <a16:creationId xmlns:a16="http://schemas.microsoft.com/office/drawing/2014/main" id="{E7FAEA89-5191-4B6F-A45C-E383C86F444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1869DC7-5125-4FDF-90B6-F9A3EEB35C67}"/>
              </a:ext>
            </a:extLst>
          </p:cNvPr>
          <p:cNvSpPr>
            <a:spLocks noGrp="1"/>
          </p:cNvSpPr>
          <p:nvPr>
            <p:ph type="sldNum" sz="quarter" idx="12"/>
          </p:nvPr>
        </p:nvSpPr>
        <p:spPr/>
        <p:txBody>
          <a:bodyPr/>
          <a:lstStyle/>
          <a:p>
            <a:fld id="{83ADF25D-CC58-47E2-98ED-2E5318ABF754}" type="slidenum">
              <a:rPr lang="en-IN" smtClean="0"/>
              <a:t>‹#›</a:t>
            </a:fld>
            <a:endParaRPr lang="en-IN" dirty="0"/>
          </a:p>
        </p:txBody>
      </p:sp>
    </p:spTree>
    <p:extLst>
      <p:ext uri="{BB962C8B-B14F-4D97-AF65-F5344CB8AC3E}">
        <p14:creationId xmlns:p14="http://schemas.microsoft.com/office/powerpoint/2010/main" val="23606696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5" name="Picture Placeholder 7"/>
          <p:cNvSpPr>
            <a:spLocks noGrp="1"/>
          </p:cNvSpPr>
          <p:nvPr>
            <p:ph type="pic" sz="quarter" idx="10" hasCustomPrompt="1"/>
          </p:nvPr>
        </p:nvSpPr>
        <p:spPr>
          <a:xfrm>
            <a:off x="76100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94149"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7" name="Text Placeholder 3"/>
          <p:cNvSpPr>
            <a:spLocks noGrp="1"/>
          </p:cNvSpPr>
          <p:nvPr>
            <p:ph type="body" sz="half" idx="17"/>
          </p:nvPr>
        </p:nvSpPr>
        <p:spPr>
          <a:xfrm>
            <a:off x="687123" y="4753532"/>
            <a:ext cx="2584072"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8" name="Rectangle 77"/>
          <p:cNvSpPr/>
          <p:nvPr userDrawn="1"/>
        </p:nvSpPr>
        <p:spPr>
          <a:xfrm>
            <a:off x="768022" y="1604356"/>
            <a:ext cx="2490284"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9" name="Text Placeholder 3"/>
          <p:cNvSpPr>
            <a:spLocks noGrp="1"/>
          </p:cNvSpPr>
          <p:nvPr>
            <p:ph type="body" sz="half" idx="16"/>
          </p:nvPr>
        </p:nvSpPr>
        <p:spPr>
          <a:xfrm>
            <a:off x="861829"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1" name="Picture Placeholder 7"/>
          <p:cNvSpPr>
            <a:spLocks noGrp="1"/>
          </p:cNvSpPr>
          <p:nvPr>
            <p:ph type="pic" sz="quarter" idx="18" hasCustomPrompt="1"/>
          </p:nvPr>
        </p:nvSpPr>
        <p:spPr>
          <a:xfrm>
            <a:off x="351163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3444778"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3" name="Text Placeholder 3"/>
          <p:cNvSpPr>
            <a:spLocks noGrp="1"/>
          </p:cNvSpPr>
          <p:nvPr>
            <p:ph type="body" sz="half" idx="20"/>
          </p:nvPr>
        </p:nvSpPr>
        <p:spPr>
          <a:xfrm>
            <a:off x="3437752" y="4753532"/>
            <a:ext cx="2584072"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4" name="Rectangle 43"/>
          <p:cNvSpPr/>
          <p:nvPr userDrawn="1"/>
        </p:nvSpPr>
        <p:spPr>
          <a:xfrm>
            <a:off x="3518651" y="1604356"/>
            <a:ext cx="2490284"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5" name="Text Placeholder 3"/>
          <p:cNvSpPr>
            <a:spLocks noGrp="1"/>
          </p:cNvSpPr>
          <p:nvPr>
            <p:ph type="body" sz="half" idx="21"/>
          </p:nvPr>
        </p:nvSpPr>
        <p:spPr>
          <a:xfrm>
            <a:off x="3612458"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6" name="Picture Placeholder 7"/>
          <p:cNvSpPr>
            <a:spLocks noGrp="1"/>
          </p:cNvSpPr>
          <p:nvPr>
            <p:ph type="pic" sz="quarter" idx="22" hasCustomPrompt="1"/>
          </p:nvPr>
        </p:nvSpPr>
        <p:spPr>
          <a:xfrm>
            <a:off x="6246042"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6179190"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48" name="Text Placeholder 3"/>
          <p:cNvSpPr>
            <a:spLocks noGrp="1"/>
          </p:cNvSpPr>
          <p:nvPr>
            <p:ph type="body" sz="half" idx="24"/>
          </p:nvPr>
        </p:nvSpPr>
        <p:spPr>
          <a:xfrm>
            <a:off x="6172164" y="4753532"/>
            <a:ext cx="2584072"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49" name="Rectangle 48"/>
          <p:cNvSpPr/>
          <p:nvPr userDrawn="1"/>
        </p:nvSpPr>
        <p:spPr>
          <a:xfrm>
            <a:off x="6253063" y="1604356"/>
            <a:ext cx="2490284"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0" name="Text Placeholder 3"/>
          <p:cNvSpPr>
            <a:spLocks noGrp="1"/>
          </p:cNvSpPr>
          <p:nvPr>
            <p:ph type="body" sz="half" idx="25"/>
          </p:nvPr>
        </p:nvSpPr>
        <p:spPr>
          <a:xfrm>
            <a:off x="6346870"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6" name="Picture Placeholder 7"/>
          <p:cNvSpPr>
            <a:spLocks noGrp="1"/>
          </p:cNvSpPr>
          <p:nvPr>
            <p:ph type="pic" sz="quarter" idx="26" hasCustomPrompt="1"/>
          </p:nvPr>
        </p:nvSpPr>
        <p:spPr>
          <a:xfrm>
            <a:off x="8963878"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8897026"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58" name="Text Placeholder 3"/>
          <p:cNvSpPr>
            <a:spLocks noGrp="1"/>
          </p:cNvSpPr>
          <p:nvPr>
            <p:ph type="body" sz="half" idx="28"/>
          </p:nvPr>
        </p:nvSpPr>
        <p:spPr>
          <a:xfrm>
            <a:off x="8890000" y="4753532"/>
            <a:ext cx="2584072"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59" name="Rectangle 58"/>
          <p:cNvSpPr/>
          <p:nvPr userDrawn="1"/>
        </p:nvSpPr>
        <p:spPr>
          <a:xfrm>
            <a:off x="8970899" y="1604356"/>
            <a:ext cx="2490284"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0" name="Text Placeholder 3"/>
          <p:cNvSpPr>
            <a:spLocks noGrp="1"/>
          </p:cNvSpPr>
          <p:nvPr>
            <p:ph type="body" sz="half" idx="29"/>
          </p:nvPr>
        </p:nvSpPr>
        <p:spPr>
          <a:xfrm>
            <a:off x="9064706"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345817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75" name="Picture Placeholder 7"/>
          <p:cNvSpPr>
            <a:spLocks noGrp="1"/>
          </p:cNvSpPr>
          <p:nvPr>
            <p:ph type="pic" sz="quarter" idx="10" hasCustomPrompt="1"/>
          </p:nvPr>
        </p:nvSpPr>
        <p:spPr>
          <a:xfrm>
            <a:off x="67077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0392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7" name="Text Placeholder 3"/>
          <p:cNvSpPr>
            <a:spLocks noGrp="1"/>
          </p:cNvSpPr>
          <p:nvPr>
            <p:ph type="body" sz="half" idx="17"/>
          </p:nvPr>
        </p:nvSpPr>
        <p:spPr>
          <a:xfrm>
            <a:off x="596900" y="4784801"/>
            <a:ext cx="2126979"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8" name="Rectangle 77"/>
          <p:cNvSpPr/>
          <p:nvPr userDrawn="1"/>
        </p:nvSpPr>
        <p:spPr>
          <a:xfrm>
            <a:off x="677800" y="1622925"/>
            <a:ext cx="2049781"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9" name="Text Placeholder 3"/>
          <p:cNvSpPr>
            <a:spLocks noGrp="1"/>
          </p:cNvSpPr>
          <p:nvPr>
            <p:ph type="body" sz="half" idx="16"/>
          </p:nvPr>
        </p:nvSpPr>
        <p:spPr>
          <a:xfrm>
            <a:off x="75501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3" name="Picture Placeholder 7"/>
          <p:cNvSpPr>
            <a:spLocks noGrp="1"/>
          </p:cNvSpPr>
          <p:nvPr>
            <p:ph type="pic" sz="quarter" idx="18" hasCustomPrompt="1"/>
          </p:nvPr>
        </p:nvSpPr>
        <p:spPr>
          <a:xfrm>
            <a:off x="286311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796259"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65" name="Text Placeholder 3"/>
          <p:cNvSpPr>
            <a:spLocks noGrp="1"/>
          </p:cNvSpPr>
          <p:nvPr>
            <p:ph type="body" sz="half" idx="20"/>
          </p:nvPr>
        </p:nvSpPr>
        <p:spPr>
          <a:xfrm>
            <a:off x="2789232" y="4784801"/>
            <a:ext cx="2126979"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6" name="Rectangle 65"/>
          <p:cNvSpPr/>
          <p:nvPr userDrawn="1"/>
        </p:nvSpPr>
        <p:spPr>
          <a:xfrm>
            <a:off x="2870132" y="1622925"/>
            <a:ext cx="2049781"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7" name="Text Placeholder 3"/>
          <p:cNvSpPr>
            <a:spLocks noGrp="1"/>
          </p:cNvSpPr>
          <p:nvPr>
            <p:ph type="body" sz="half" idx="21"/>
          </p:nvPr>
        </p:nvSpPr>
        <p:spPr>
          <a:xfrm>
            <a:off x="294734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68" name="Picture Placeholder 7"/>
          <p:cNvSpPr>
            <a:spLocks noGrp="1"/>
          </p:cNvSpPr>
          <p:nvPr>
            <p:ph type="pic" sz="quarter" idx="22" hasCustomPrompt="1"/>
          </p:nvPr>
        </p:nvSpPr>
        <p:spPr>
          <a:xfrm>
            <a:off x="505939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499254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70" name="Text Placeholder 3"/>
          <p:cNvSpPr>
            <a:spLocks noGrp="1"/>
          </p:cNvSpPr>
          <p:nvPr>
            <p:ph type="body" sz="half" idx="24"/>
          </p:nvPr>
        </p:nvSpPr>
        <p:spPr>
          <a:xfrm>
            <a:off x="4985520" y="4784801"/>
            <a:ext cx="2126979"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1" name="Rectangle 70"/>
          <p:cNvSpPr/>
          <p:nvPr userDrawn="1"/>
        </p:nvSpPr>
        <p:spPr>
          <a:xfrm>
            <a:off x="5066420" y="1622925"/>
            <a:ext cx="2049781"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2" name="Text Placeholder 3"/>
          <p:cNvSpPr>
            <a:spLocks noGrp="1"/>
          </p:cNvSpPr>
          <p:nvPr>
            <p:ph type="body" sz="half" idx="25"/>
          </p:nvPr>
        </p:nvSpPr>
        <p:spPr>
          <a:xfrm>
            <a:off x="514363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73" name="Picture Placeholder 7"/>
          <p:cNvSpPr>
            <a:spLocks noGrp="1"/>
          </p:cNvSpPr>
          <p:nvPr>
            <p:ph type="pic" sz="quarter" idx="26" hasCustomPrompt="1"/>
          </p:nvPr>
        </p:nvSpPr>
        <p:spPr>
          <a:xfrm>
            <a:off x="725124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7184396"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0" name="Text Placeholder 3"/>
          <p:cNvSpPr>
            <a:spLocks noGrp="1"/>
          </p:cNvSpPr>
          <p:nvPr>
            <p:ph type="body" sz="half" idx="28"/>
          </p:nvPr>
        </p:nvSpPr>
        <p:spPr>
          <a:xfrm>
            <a:off x="7177369" y="4784801"/>
            <a:ext cx="2126979"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1" name="Rectangle 80"/>
          <p:cNvSpPr/>
          <p:nvPr userDrawn="1"/>
        </p:nvSpPr>
        <p:spPr>
          <a:xfrm>
            <a:off x="7258270" y="1622925"/>
            <a:ext cx="2049781"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2" name="Text Placeholder 3"/>
          <p:cNvSpPr>
            <a:spLocks noGrp="1"/>
          </p:cNvSpPr>
          <p:nvPr>
            <p:ph type="body" sz="half" idx="29"/>
          </p:nvPr>
        </p:nvSpPr>
        <p:spPr>
          <a:xfrm>
            <a:off x="733548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3" name="Picture Placeholder 7"/>
          <p:cNvSpPr>
            <a:spLocks noGrp="1"/>
          </p:cNvSpPr>
          <p:nvPr>
            <p:ph type="pic" sz="quarter" idx="30" hasCustomPrompt="1"/>
          </p:nvPr>
        </p:nvSpPr>
        <p:spPr>
          <a:xfrm>
            <a:off x="943702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9370168"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dirty="0">
              <a:solidFill>
                <a:schemeClr val="tx1">
                  <a:lumMod val="50000"/>
                  <a:lumOff val="50000"/>
                </a:schemeClr>
              </a:solidFill>
            </a:endParaRPr>
          </a:p>
        </p:txBody>
      </p:sp>
      <p:sp>
        <p:nvSpPr>
          <p:cNvPr id="85" name="Text Placeholder 3"/>
          <p:cNvSpPr>
            <a:spLocks noGrp="1"/>
          </p:cNvSpPr>
          <p:nvPr>
            <p:ph type="body" sz="half" idx="32"/>
          </p:nvPr>
        </p:nvSpPr>
        <p:spPr>
          <a:xfrm>
            <a:off x="9363141" y="4784801"/>
            <a:ext cx="2126979" cy="257040"/>
          </a:xfrm>
          <a:prstGeom prst="rect">
            <a:avLst/>
          </a:prstGeom>
        </p:spPr>
        <p:txBody>
          <a:bodyPr wrap="none" lIns="0" tIns="0" rIns="0" bIns="0" anchor="ctr">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
        <p:nvSpPr>
          <p:cNvPr id="86" name="Rectangle 85"/>
          <p:cNvSpPr/>
          <p:nvPr userDrawn="1"/>
        </p:nvSpPr>
        <p:spPr>
          <a:xfrm>
            <a:off x="9444042" y="1622925"/>
            <a:ext cx="2049781" cy="5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7" name="Text Placeholder 3"/>
          <p:cNvSpPr>
            <a:spLocks noGrp="1"/>
          </p:cNvSpPr>
          <p:nvPr>
            <p:ph type="body" sz="half" idx="33"/>
          </p:nvPr>
        </p:nvSpPr>
        <p:spPr>
          <a:xfrm>
            <a:off x="952125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dirty="0"/>
          </a:p>
        </p:txBody>
      </p:sp>
    </p:spTree>
    <p:extLst>
      <p:ext uri="{BB962C8B-B14F-4D97-AF65-F5344CB8AC3E}">
        <p14:creationId xmlns:p14="http://schemas.microsoft.com/office/powerpoint/2010/main" val="303134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31" name="Group 300"/>
          <p:cNvGrpSpPr/>
          <p:nvPr userDrawn="1"/>
        </p:nvGrpSpPr>
        <p:grpSpPr>
          <a:xfrm>
            <a:off x="612067" y="1872883"/>
            <a:ext cx="5176696" cy="2707424"/>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sp>
        <p:nvSpPr>
          <p:cNvPr id="41" name="Picture Placeholder 7"/>
          <p:cNvSpPr>
            <a:spLocks noGrp="1"/>
          </p:cNvSpPr>
          <p:nvPr>
            <p:ph type="pic" sz="quarter" idx="10" hasCustomPrompt="1"/>
          </p:nvPr>
        </p:nvSpPr>
        <p:spPr>
          <a:xfrm>
            <a:off x="1438696" y="2013587"/>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03272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18" name="Group 29"/>
          <p:cNvGrpSpPr/>
          <p:nvPr userDrawn="1"/>
        </p:nvGrpSpPr>
        <p:grpSpPr>
          <a:xfrm>
            <a:off x="5133752" y="1731349"/>
            <a:ext cx="1945525" cy="4155551"/>
            <a:chOff x="3205386" y="1562392"/>
            <a:chExt cx="1459144"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32" name="Picture Placeholder 7"/>
          <p:cNvSpPr>
            <a:spLocks noGrp="1"/>
          </p:cNvSpPr>
          <p:nvPr>
            <p:ph type="pic" sz="quarter" idx="10" hasCustomPrompt="1"/>
          </p:nvPr>
        </p:nvSpPr>
        <p:spPr>
          <a:xfrm>
            <a:off x="5268894" y="2303485"/>
            <a:ext cx="1675244" cy="3043737"/>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15163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4365006"/>
            <a:ext cx="12192000" cy="2492993"/>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8" name="Straight Line buttom"/>
          <p:cNvCxnSpPr/>
          <p:nvPr userDrawn="1"/>
        </p:nvCxnSpPr>
        <p:spPr>
          <a:xfrm>
            <a:off x="0" y="4365005"/>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4438652" y="1934377"/>
            <a:ext cx="3403643" cy="2708115"/>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sz="2400"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dirty="0"/>
            </a:p>
          </p:txBody>
        </p:sp>
      </p:gr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
        <p:nvSpPr>
          <p:cNvPr id="36" name="Picture Placeholder 7"/>
          <p:cNvSpPr>
            <a:spLocks noGrp="1"/>
          </p:cNvSpPr>
          <p:nvPr>
            <p:ph type="pic" sz="quarter" idx="10" hasCustomPrompt="1"/>
          </p:nvPr>
        </p:nvSpPr>
        <p:spPr>
          <a:xfrm>
            <a:off x="4593535" y="2062632"/>
            <a:ext cx="3090911" cy="1747861"/>
          </a:xfrm>
          <a:prstGeom prst="rect">
            <a:avLst/>
          </a:prstGeom>
          <a:ln>
            <a:noFill/>
          </a:ln>
        </p:spPr>
        <p:txBody>
          <a:bodyPr tIns="0" bIns="27432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82770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cxnSp>
        <p:nvCxnSpPr>
          <p:cNvPr id="18" name="Straight Line buttom"/>
          <p:cNvCxnSpPr/>
          <p:nvPr userDrawn="1"/>
        </p:nvCxnSpPr>
        <p:spPr>
          <a:xfrm>
            <a:off x="0" y="4363412"/>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4365006"/>
            <a:ext cx="12192000" cy="24929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1" name="Group 29"/>
          <p:cNvGrpSpPr/>
          <p:nvPr userDrawn="1"/>
        </p:nvGrpSpPr>
        <p:grpSpPr>
          <a:xfrm>
            <a:off x="903452" y="1431958"/>
            <a:ext cx="2196983" cy="4642471"/>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 name="Rectangle 40"/>
              <p:cNvSpPr/>
              <p:nvPr/>
            </p:nvSpPr>
            <p:spPr>
              <a:xfrm>
                <a:off x="3401572" y="2289545"/>
                <a:ext cx="18288" cy="1188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2" name="Rectangle 41"/>
              <p:cNvSpPr/>
              <p:nvPr/>
            </p:nvSpPr>
            <p:spPr>
              <a:xfrm>
                <a:off x="3401572" y="2568092"/>
                <a:ext cx="18288" cy="1188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501393" y="6074429"/>
            <a:ext cx="3094309" cy="317500"/>
          </a:xfrm>
          <a:prstGeom prst="rect">
            <a:avLst/>
          </a:prstGeom>
        </p:spPr>
      </p:pic>
      <p:sp>
        <p:nvSpPr>
          <p:cNvPr id="45" name="Picture Placeholder 7"/>
          <p:cNvSpPr>
            <a:spLocks noGrp="1"/>
          </p:cNvSpPr>
          <p:nvPr>
            <p:ph type="pic" sz="quarter" idx="10" hasCustomPrompt="1"/>
          </p:nvPr>
        </p:nvSpPr>
        <p:spPr>
          <a:xfrm>
            <a:off x="1077921" y="2085073"/>
            <a:ext cx="1871539" cy="3386444"/>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47899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21" name="Group 20"/>
          <p:cNvGrpSpPr/>
          <p:nvPr userDrawn="1"/>
        </p:nvGrpSpPr>
        <p:grpSpPr>
          <a:xfrm>
            <a:off x="5558336" y="1602393"/>
            <a:ext cx="5867577" cy="4668552"/>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sz="2400"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27" name="Picture Placeholder 7"/>
          <p:cNvSpPr>
            <a:spLocks noGrp="1"/>
          </p:cNvSpPr>
          <p:nvPr>
            <p:ph type="pic" sz="quarter" idx="10" hasCustomPrompt="1"/>
          </p:nvPr>
        </p:nvSpPr>
        <p:spPr>
          <a:xfrm>
            <a:off x="5808961" y="1823491"/>
            <a:ext cx="5344831" cy="3013159"/>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00608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13" name="Group 12"/>
          <p:cNvGrpSpPr/>
          <p:nvPr userDrawn="1"/>
        </p:nvGrpSpPr>
        <p:grpSpPr>
          <a:xfrm>
            <a:off x="3878174" y="1674245"/>
            <a:ext cx="4435653" cy="574884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28" name="Picture Placeholder 7"/>
          <p:cNvSpPr>
            <a:spLocks noGrp="1"/>
          </p:cNvSpPr>
          <p:nvPr>
            <p:ph type="pic" sz="quarter" idx="10" hasCustomPrompt="1"/>
          </p:nvPr>
        </p:nvSpPr>
        <p:spPr>
          <a:xfrm>
            <a:off x="4286721" y="2170340"/>
            <a:ext cx="3566033" cy="4768328"/>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24524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grpSp>
        <p:nvGrpSpPr>
          <p:cNvPr id="41" name="Group 300"/>
          <p:cNvGrpSpPr/>
          <p:nvPr userDrawn="1"/>
        </p:nvGrpSpPr>
        <p:grpSpPr>
          <a:xfrm>
            <a:off x="996304" y="1975549"/>
            <a:ext cx="5176696" cy="2707424"/>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p>
            </p:txBody>
          </p:sp>
        </p:grpSp>
      </p:grpSp>
      <p:sp>
        <p:nvSpPr>
          <p:cNvPr id="50" name="Picture Placeholder 7"/>
          <p:cNvSpPr>
            <a:spLocks noGrp="1"/>
          </p:cNvSpPr>
          <p:nvPr>
            <p:ph type="pic" sz="quarter" idx="10" hasCustomPrompt="1"/>
          </p:nvPr>
        </p:nvSpPr>
        <p:spPr>
          <a:xfrm>
            <a:off x="1822933" y="2116253"/>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405932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6584" y="356628"/>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1026584" y="825950"/>
            <a:ext cx="5486400" cy="267661"/>
          </a:xfrm>
          <a:prstGeom prst="rect">
            <a:avLst/>
          </a:prstGeom>
        </p:spPr>
        <p:txBody>
          <a:bodyPr wrap="none" lIns="0" tIns="0" rIns="0" bIns="0" anchor="ctr">
            <a:noAutofit/>
          </a:bodyPr>
          <a:lstStyle>
            <a:lvl1pPr marL="0" indent="0" algn="l">
              <a:buNone/>
              <a:defRPr sz="18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3" name="Group 7"/>
          <p:cNvGrpSpPr/>
          <p:nvPr userDrawn="1"/>
        </p:nvGrpSpPr>
        <p:grpSpPr>
          <a:xfrm>
            <a:off x="0" y="6731802"/>
            <a:ext cx="12192000" cy="126199"/>
            <a:chOff x="0" y="2573904"/>
            <a:chExt cx="8767278" cy="44695"/>
          </a:xfrm>
        </p:grpSpPr>
        <p:grpSp>
          <p:nvGrpSpPr>
            <p:cNvPr id="4" name="Group 43"/>
            <p:cNvGrpSpPr/>
            <p:nvPr/>
          </p:nvGrpSpPr>
          <p:grpSpPr>
            <a:xfrm>
              <a:off x="0" y="2573904"/>
              <a:ext cx="3752335" cy="44695"/>
              <a:chOff x="0" y="2573904"/>
              <a:chExt cx="3752335" cy="44695"/>
            </a:xfrm>
          </p:grpSpPr>
          <p:sp>
            <p:nvSpPr>
              <p:cNvPr id="18" name="Rectangle 17"/>
              <p:cNvSpPr/>
              <p:nvPr/>
            </p:nvSpPr>
            <p:spPr>
              <a:xfrm>
                <a:off x="0" y="2573904"/>
                <a:ext cx="1262608" cy="446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p:nvSpPr>
            <p:spPr>
              <a:xfrm>
                <a:off x="1262608" y="2573904"/>
                <a:ext cx="1262608" cy="44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9"/>
              <p:cNvSpPr/>
              <p:nvPr/>
            </p:nvSpPr>
            <p:spPr>
              <a:xfrm>
                <a:off x="2489727" y="2573904"/>
                <a:ext cx="1262608" cy="446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 name="Group 44"/>
            <p:cNvGrpSpPr/>
            <p:nvPr/>
          </p:nvGrpSpPr>
          <p:grpSpPr>
            <a:xfrm>
              <a:off x="3752335" y="2573904"/>
              <a:ext cx="5014943" cy="44695"/>
              <a:chOff x="0" y="2573904"/>
              <a:chExt cx="5014943" cy="44695"/>
            </a:xfrm>
          </p:grpSpPr>
          <p:sp>
            <p:nvSpPr>
              <p:cNvPr id="12" name="Rectangle 11"/>
              <p:cNvSpPr/>
              <p:nvPr/>
            </p:nvSpPr>
            <p:spPr>
              <a:xfrm>
                <a:off x="0"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1262608" y="2573904"/>
                <a:ext cx="1262608" cy="44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p:cNvSpPr/>
              <p:nvPr/>
            </p:nvSpPr>
            <p:spPr>
              <a:xfrm>
                <a:off x="2489727" y="2573904"/>
                <a:ext cx="1262608" cy="446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Rectangle 15"/>
              <p:cNvSpPr/>
              <p:nvPr/>
            </p:nvSpPr>
            <p:spPr>
              <a:xfrm>
                <a:off x="3752335" y="2573904"/>
                <a:ext cx="1262608" cy="44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sp>
        <p:nvSpPr>
          <p:cNvPr id="31" name="Flowchart: Off-page Connector 30"/>
          <p:cNvSpPr/>
          <p:nvPr userDrawn="1"/>
        </p:nvSpPr>
        <p:spPr>
          <a:xfrm>
            <a:off x="11496242" y="317598"/>
            <a:ext cx="384047" cy="314532"/>
          </a:xfrm>
          <a:prstGeom prst="flowChartOffpageConnec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2" name="Slide Number Placeholder 4"/>
          <p:cNvSpPr>
            <a:spLocks noGrp="1"/>
          </p:cNvSpPr>
          <p:nvPr>
            <p:ph type="sldNum" sz="quarter" idx="12"/>
          </p:nvPr>
        </p:nvSpPr>
        <p:spPr>
          <a:xfrm>
            <a:off x="11389494" y="263969"/>
            <a:ext cx="610241" cy="366183"/>
          </a:xfrm>
          <a:prstGeom prst="rect">
            <a:avLst/>
          </a:prstGeom>
        </p:spPr>
        <p:txBody>
          <a:bodyPr anchor="ctr"/>
          <a:lstStyle>
            <a:lvl1pPr algn="ctr">
              <a:defRPr sz="1333" b="1">
                <a:solidFill>
                  <a:schemeClr val="bg1"/>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83360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E812D-6DB2-4A79-9EC1-9A2778B7F6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15B71C-8976-42F3-A34D-F97824FE76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56759D-963E-4205-9C5C-0FBA9C805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30BA9-ECBB-4008-B85E-6CC8CA4E1E48}" type="datetimeFigureOut">
              <a:rPr lang="en-IN" smtClean="0"/>
              <a:t>24-04-2020</a:t>
            </a:fld>
            <a:endParaRPr lang="en-IN" dirty="0"/>
          </a:p>
        </p:txBody>
      </p:sp>
      <p:sp>
        <p:nvSpPr>
          <p:cNvPr id="5" name="Footer Placeholder 4">
            <a:extLst>
              <a:ext uri="{FF2B5EF4-FFF2-40B4-BE49-F238E27FC236}">
                <a16:creationId xmlns:a16="http://schemas.microsoft.com/office/drawing/2014/main" id="{0194D9B5-5CA6-4D6D-932A-D12479B485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8AF5EF20-5FEE-4F49-911D-4FC5C2B507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DF25D-CC58-47E2-98ED-2E5318ABF754}" type="slidenum">
              <a:rPr lang="en-IN" smtClean="0"/>
              <a:t>‹#›</a:t>
            </a:fld>
            <a:endParaRPr lang="en-IN" dirty="0"/>
          </a:p>
        </p:txBody>
      </p:sp>
    </p:spTree>
    <p:extLst>
      <p:ext uri="{BB962C8B-B14F-4D97-AF65-F5344CB8AC3E}">
        <p14:creationId xmlns:p14="http://schemas.microsoft.com/office/powerpoint/2010/main" val="4280829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30270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2674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751" r:id="rId43"/>
    <p:sldLayoutId id="2147483752" r:id="rId44"/>
    <p:sldLayoutId id="2147483753" r:id="rId45"/>
    <p:sldLayoutId id="2147483754" r:id="rId46"/>
    <p:sldLayoutId id="2147483755" r:id="rId47"/>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2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3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CBAD90D-CE55-4585-ADDB-576EE957EF23}"/>
              </a:ext>
            </a:extLst>
          </p:cNvPr>
          <p:cNvSpPr>
            <a:spLocks noGrp="1"/>
          </p:cNvSpPr>
          <p:nvPr>
            <p:ph type="ctrTitle"/>
          </p:nvPr>
        </p:nvSpPr>
        <p:spPr>
          <a:xfrm>
            <a:off x="987689" y="2895648"/>
            <a:ext cx="9910296" cy="1027070"/>
          </a:xfrm>
        </p:spPr>
        <p:txBody>
          <a:bodyPr anchor="ctr">
            <a:normAutofit fontScale="90000"/>
          </a:bodyPr>
          <a:lstStyle/>
          <a:p>
            <a:pPr algn="l"/>
            <a:r>
              <a:rPr lang="en-IN" sz="8000" dirty="0"/>
              <a:t>Computer Vision</a:t>
            </a:r>
          </a:p>
        </p:txBody>
      </p:sp>
      <p:sp>
        <p:nvSpPr>
          <p:cNvPr id="9" name="Subtitle 8">
            <a:extLst>
              <a:ext uri="{FF2B5EF4-FFF2-40B4-BE49-F238E27FC236}">
                <a16:creationId xmlns:a16="http://schemas.microsoft.com/office/drawing/2014/main" id="{142ECF69-5B1B-4F91-9096-0949F1F8D7AF}"/>
              </a:ext>
            </a:extLst>
          </p:cNvPr>
          <p:cNvSpPr>
            <a:spLocks noGrp="1"/>
          </p:cNvSpPr>
          <p:nvPr>
            <p:ph type="subTitle" idx="1"/>
          </p:nvPr>
        </p:nvSpPr>
        <p:spPr>
          <a:xfrm>
            <a:off x="987688" y="4767237"/>
            <a:ext cx="9910295" cy="1281733"/>
          </a:xfrm>
        </p:spPr>
        <p:txBody>
          <a:bodyPr anchor="b">
            <a:normAutofit/>
          </a:bodyPr>
          <a:lstStyle/>
          <a:p>
            <a:pPr algn="l"/>
            <a:r>
              <a:rPr lang="en-IN" sz="2200" b="1" dirty="0"/>
              <a:t>CNN Architecture and Transfer Learning</a:t>
            </a:r>
          </a:p>
          <a:p>
            <a:pPr algn="l"/>
            <a:endParaRPr lang="en-IN" sz="2200" b="1" dirty="0"/>
          </a:p>
          <a:p>
            <a:pPr algn="l"/>
            <a:r>
              <a:rPr lang="en-IN" sz="2200" b="1" dirty="0"/>
              <a:t>	- </a:t>
            </a:r>
            <a:r>
              <a:rPr lang="en-IN" sz="2200" dirty="0"/>
              <a:t>Harigovind S Menon</a:t>
            </a:r>
          </a:p>
        </p:txBody>
      </p:sp>
      <p:sp>
        <p:nvSpPr>
          <p:cNvPr id="47" name="Rectangle 3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24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2BF47-7349-45F7-A488-37A482F1884F}"/>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b="1" kern="1200">
                <a:solidFill>
                  <a:schemeClr val="tx1"/>
                </a:solidFill>
                <a:latin typeface="+mj-lt"/>
                <a:ea typeface="+mj-ea"/>
                <a:cs typeface="+mj-cs"/>
              </a:rPr>
              <a:t>Appendix</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31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DD0DA-98CF-443E-9B41-4200DAD7932E}"/>
              </a:ext>
            </a:extLst>
          </p:cNvPr>
          <p:cNvSpPr>
            <a:spLocks noGrp="1"/>
          </p:cNvSpPr>
          <p:nvPr>
            <p:ph type="title"/>
          </p:nvPr>
        </p:nvSpPr>
        <p:spPr>
          <a:xfrm>
            <a:off x="589560" y="856180"/>
            <a:ext cx="4560584" cy="1128068"/>
          </a:xfrm>
        </p:spPr>
        <p:txBody>
          <a:bodyPr anchor="ctr">
            <a:normAutofit/>
          </a:bodyPr>
          <a:lstStyle/>
          <a:p>
            <a:r>
              <a:rPr lang="en-IN" sz="3200" b="1" dirty="0"/>
              <a:t>What is the output of a convolution operation?</a:t>
            </a:r>
            <a:endParaRPr lang="en-IN" sz="3400" b="1" dirty="0"/>
          </a:p>
        </p:txBody>
      </p:sp>
      <p:grpSp>
        <p:nvGrpSpPr>
          <p:cNvPr id="77" name="Group 7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8" name="Rectangle 7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AB8559-8B87-4F08-9523-F0D2B1466592}"/>
              </a:ext>
            </a:extLst>
          </p:cNvPr>
          <p:cNvSpPr>
            <a:spLocks noGrp="1"/>
          </p:cNvSpPr>
          <p:nvPr>
            <p:ph idx="1"/>
          </p:nvPr>
        </p:nvSpPr>
        <p:spPr>
          <a:xfrm>
            <a:off x="590719" y="2330505"/>
            <a:ext cx="4559425" cy="3979585"/>
          </a:xfrm>
        </p:spPr>
        <p:txBody>
          <a:bodyPr anchor="ctr">
            <a:normAutofit/>
          </a:bodyPr>
          <a:lstStyle/>
          <a:p>
            <a:pPr marL="0" indent="0">
              <a:buNone/>
            </a:pPr>
            <a:r>
              <a:rPr lang="en-IN" sz="1800" dirty="0"/>
              <a:t>If the input for convolution operation is of the dimension </a:t>
            </a:r>
            <a:r>
              <a:rPr lang="en-IN" sz="1800" i="1" dirty="0"/>
              <a:t>L*W*D, </a:t>
            </a:r>
            <a:r>
              <a:rPr lang="en-IN" sz="1800" dirty="0"/>
              <a:t>where L and W are the spatial dimensions and D is the depth, then the filter depth should also be D</a:t>
            </a:r>
            <a:endParaRPr lang="en-IN" sz="1800" i="1" dirty="0"/>
          </a:p>
        </p:txBody>
      </p:sp>
      <p:sp>
        <p:nvSpPr>
          <p:cNvPr id="83" name="Rectangle 8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http://cs231n.github.io/assets/cnn/convnet.jpeg">
            <a:extLst>
              <a:ext uri="{FF2B5EF4-FFF2-40B4-BE49-F238E27FC236}">
                <a16:creationId xmlns:a16="http://schemas.microsoft.com/office/drawing/2014/main" id="{44E5522E-7790-40AA-BE1D-C236E16D8D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9A26967B-C58E-4DA1-A66B-866134198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957" y="1295138"/>
            <a:ext cx="5713071" cy="4572524"/>
          </a:xfrm>
          <a:prstGeom prst="rect">
            <a:avLst/>
          </a:prstGeom>
        </p:spPr>
      </p:pic>
      <p:sp>
        <p:nvSpPr>
          <p:cNvPr id="4" name="Arrow: Left 3">
            <a:hlinkClick r:id="rId3" action="ppaction://hlinksldjump"/>
            <a:extLst>
              <a:ext uri="{FF2B5EF4-FFF2-40B4-BE49-F238E27FC236}">
                <a16:creationId xmlns:a16="http://schemas.microsoft.com/office/drawing/2014/main" id="{12516008-F014-44F5-8E9A-1CF44E22C515}"/>
              </a:ext>
            </a:extLst>
          </p:cNvPr>
          <p:cNvSpPr/>
          <p:nvPr/>
        </p:nvSpPr>
        <p:spPr>
          <a:xfrm>
            <a:off x="9170633" y="6454066"/>
            <a:ext cx="932155" cy="40329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400" b="1" dirty="0"/>
              <a:t>Back</a:t>
            </a:r>
            <a:endParaRPr lang="en-IN" b="1" dirty="0"/>
          </a:p>
        </p:txBody>
      </p:sp>
    </p:spTree>
    <p:extLst>
      <p:ext uri="{BB962C8B-B14F-4D97-AF65-F5344CB8AC3E}">
        <p14:creationId xmlns:p14="http://schemas.microsoft.com/office/powerpoint/2010/main" val="1959418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DD0DA-98CF-443E-9B41-4200DAD7932E}"/>
              </a:ext>
            </a:extLst>
          </p:cNvPr>
          <p:cNvSpPr>
            <a:spLocks noGrp="1"/>
          </p:cNvSpPr>
          <p:nvPr>
            <p:ph type="title"/>
          </p:nvPr>
        </p:nvSpPr>
        <p:spPr>
          <a:xfrm>
            <a:off x="589560" y="856180"/>
            <a:ext cx="4560584" cy="1128068"/>
          </a:xfrm>
        </p:spPr>
        <p:txBody>
          <a:bodyPr anchor="ctr">
            <a:normAutofit/>
          </a:bodyPr>
          <a:lstStyle/>
          <a:p>
            <a:r>
              <a:rPr lang="en-IN" sz="3200" b="1" dirty="0"/>
              <a:t>Transfer Learning Strategies</a:t>
            </a:r>
            <a:endParaRPr lang="en-IN" sz="3400" b="1" dirty="0"/>
          </a:p>
        </p:txBody>
      </p:sp>
      <p:grpSp>
        <p:nvGrpSpPr>
          <p:cNvPr id="77" name="Group 7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8" name="Rectangle 7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AB8559-8B87-4F08-9523-F0D2B1466592}"/>
              </a:ext>
            </a:extLst>
          </p:cNvPr>
          <p:cNvSpPr>
            <a:spLocks noGrp="1"/>
          </p:cNvSpPr>
          <p:nvPr>
            <p:ph idx="1"/>
          </p:nvPr>
        </p:nvSpPr>
        <p:spPr>
          <a:xfrm>
            <a:off x="590719" y="2330505"/>
            <a:ext cx="4559425" cy="3979585"/>
          </a:xfrm>
        </p:spPr>
        <p:txBody>
          <a:bodyPr anchor="ctr">
            <a:normAutofit fontScale="92500" lnSpcReduction="10000"/>
          </a:bodyPr>
          <a:lstStyle/>
          <a:p>
            <a:r>
              <a:rPr lang="en-US" sz="1800" b="1" i="1" dirty="0"/>
              <a:t>Inductive Transfer learning</a:t>
            </a:r>
            <a:r>
              <a:rPr lang="en-US" sz="1800" i="1" dirty="0"/>
              <a:t>: In this scenario, the source and target domains are the same, yet the source and target tasks are different from each other. The algorithms try to utilize the inductive biases of the source domain to help improve the target task.</a:t>
            </a:r>
          </a:p>
          <a:p>
            <a:r>
              <a:rPr lang="en-US" sz="1800" b="1" i="1" dirty="0"/>
              <a:t>Unsupervised Transfer Learning</a:t>
            </a:r>
            <a:r>
              <a:rPr lang="en-US" sz="1800" i="1" dirty="0"/>
              <a:t>: This setting is similar to inductive transfer itself, with a focus on unsupervised tasks in the target domain. The source and target domains are similar, but the tasks are different.</a:t>
            </a:r>
          </a:p>
          <a:p>
            <a:r>
              <a:rPr lang="en-US" sz="1800" b="1" i="1" dirty="0" err="1"/>
              <a:t>Transductive</a:t>
            </a:r>
            <a:r>
              <a:rPr lang="en-US" sz="1800" b="1" i="1" dirty="0"/>
              <a:t> Transfer Learning</a:t>
            </a:r>
            <a:r>
              <a:rPr lang="en-US" sz="1800" i="1" dirty="0"/>
              <a:t>: In this scenario, there are similarities between the source and target tasks, but the corresponding domains are different. In this setting, the source domain has a lot of labeled data, while the target domain has none. </a:t>
            </a:r>
            <a:endParaRPr lang="en-IN" sz="1800" i="1" dirty="0"/>
          </a:p>
        </p:txBody>
      </p:sp>
      <p:sp>
        <p:nvSpPr>
          <p:cNvPr id="83" name="Rectangle 8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http://cs231n.github.io/assets/cnn/convnet.jpeg">
            <a:extLst>
              <a:ext uri="{FF2B5EF4-FFF2-40B4-BE49-F238E27FC236}">
                <a16:creationId xmlns:a16="http://schemas.microsoft.com/office/drawing/2014/main" id="{44E5522E-7790-40AA-BE1D-C236E16D8D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2">
            <a:extLst>
              <a:ext uri="{FF2B5EF4-FFF2-40B4-BE49-F238E27FC236}">
                <a16:creationId xmlns:a16="http://schemas.microsoft.com/office/drawing/2014/main" id="{43C3EB4E-88D5-49D2-99C5-8C050E54C7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1" r="4880"/>
          <a:stretch/>
        </p:blipFill>
        <p:spPr bwMode="auto">
          <a:xfrm>
            <a:off x="5685809" y="1417314"/>
            <a:ext cx="6009367" cy="414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03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D0DA-98CF-443E-9B41-4200DAD7932E}"/>
              </a:ext>
            </a:extLst>
          </p:cNvPr>
          <p:cNvSpPr>
            <a:spLocks noGrp="1"/>
          </p:cNvSpPr>
          <p:nvPr>
            <p:ph type="title"/>
          </p:nvPr>
        </p:nvSpPr>
        <p:spPr>
          <a:xfrm>
            <a:off x="838200" y="365125"/>
            <a:ext cx="10515600" cy="773719"/>
          </a:xfrm>
        </p:spPr>
        <p:txBody>
          <a:bodyPr>
            <a:normAutofit/>
          </a:bodyPr>
          <a:lstStyle/>
          <a:p>
            <a:r>
              <a:rPr lang="en-IN" sz="3600" b="1" dirty="0"/>
              <a:t>Introduction to Computer Vision</a:t>
            </a:r>
          </a:p>
        </p:txBody>
      </p:sp>
      <p:sp>
        <p:nvSpPr>
          <p:cNvPr id="3" name="Content Placeholder 2">
            <a:extLst>
              <a:ext uri="{FF2B5EF4-FFF2-40B4-BE49-F238E27FC236}">
                <a16:creationId xmlns:a16="http://schemas.microsoft.com/office/drawing/2014/main" id="{C2AB8559-8B87-4F08-9523-F0D2B1466592}"/>
              </a:ext>
            </a:extLst>
          </p:cNvPr>
          <p:cNvSpPr>
            <a:spLocks noGrp="1"/>
          </p:cNvSpPr>
          <p:nvPr>
            <p:ph idx="1"/>
          </p:nvPr>
        </p:nvSpPr>
        <p:spPr>
          <a:xfrm>
            <a:off x="838200" y="1221971"/>
            <a:ext cx="10515600" cy="4954992"/>
          </a:xfrm>
        </p:spPr>
        <p:txBody>
          <a:bodyPr>
            <a:normAutofit/>
          </a:bodyPr>
          <a:lstStyle/>
          <a:p>
            <a:pPr marL="0" indent="0">
              <a:buNone/>
            </a:pPr>
            <a:r>
              <a:rPr lang="en-US" sz="1800" dirty="0">
                <a:latin typeface="Calibri (Body)"/>
              </a:rPr>
              <a:t>Computer vision is a field of artificial intelligence that trains computers to interpret and understand the visual world. Machines can accurately identify and classify objects — and then react to what they “see” in digital images using deep learning models.</a:t>
            </a:r>
            <a:endParaRPr lang="en-IN" sz="1800" dirty="0">
              <a:latin typeface="Calibri (Body)"/>
            </a:endParaRPr>
          </a:p>
          <a:p>
            <a:pPr marL="0" indent="0">
              <a:buNone/>
            </a:pPr>
            <a:r>
              <a:rPr lang="en-IN" sz="1600" dirty="0"/>
              <a:t>Some of the most common use cases of computer vision in different industries:</a:t>
            </a:r>
          </a:p>
          <a:p>
            <a:pPr marL="0" indent="0">
              <a:buNone/>
            </a:pPr>
            <a:endParaRPr lang="en-IN" sz="2000" dirty="0"/>
          </a:p>
          <a:p>
            <a:pPr marL="0" indent="0">
              <a:buNone/>
            </a:pPr>
            <a:endParaRPr lang="en-IN" sz="2000" dirty="0"/>
          </a:p>
          <a:p>
            <a:pPr marL="0" indent="0">
              <a:buNone/>
            </a:pPr>
            <a:endParaRPr lang="en-IN" sz="2000" dirty="0"/>
          </a:p>
        </p:txBody>
      </p:sp>
      <p:grpSp>
        <p:nvGrpSpPr>
          <p:cNvPr id="119" name="Group 118">
            <a:extLst>
              <a:ext uri="{FF2B5EF4-FFF2-40B4-BE49-F238E27FC236}">
                <a16:creationId xmlns:a16="http://schemas.microsoft.com/office/drawing/2014/main" id="{E837B903-3037-4B4A-AC6E-C1259CDAAF30}"/>
              </a:ext>
            </a:extLst>
          </p:cNvPr>
          <p:cNvGrpSpPr/>
          <p:nvPr/>
        </p:nvGrpSpPr>
        <p:grpSpPr>
          <a:xfrm>
            <a:off x="179235" y="2713852"/>
            <a:ext cx="2633453" cy="3388296"/>
            <a:chOff x="753214" y="2136790"/>
            <a:chExt cx="2633453" cy="3388296"/>
          </a:xfrm>
        </p:grpSpPr>
        <p:grpSp>
          <p:nvGrpSpPr>
            <p:cNvPr id="120" name="Group 119">
              <a:extLst>
                <a:ext uri="{FF2B5EF4-FFF2-40B4-BE49-F238E27FC236}">
                  <a16:creationId xmlns:a16="http://schemas.microsoft.com/office/drawing/2014/main" id="{2BA609A4-5B7D-4FAE-B87D-FCB6B68A862D}"/>
                </a:ext>
              </a:extLst>
            </p:cNvPr>
            <p:cNvGrpSpPr/>
            <p:nvPr/>
          </p:nvGrpSpPr>
          <p:grpSpPr>
            <a:xfrm>
              <a:off x="753214" y="2136790"/>
              <a:ext cx="2633453" cy="3388296"/>
              <a:chOff x="564910" y="1602592"/>
              <a:chExt cx="1975090" cy="2541222"/>
            </a:xfrm>
          </p:grpSpPr>
          <p:sp>
            <p:nvSpPr>
              <p:cNvPr id="122" name="Sev01">
                <a:extLst>
                  <a:ext uri="{FF2B5EF4-FFF2-40B4-BE49-F238E27FC236}">
                    <a16:creationId xmlns:a16="http://schemas.microsoft.com/office/drawing/2014/main" id="{DC66E1FA-240F-410C-AAEA-84122B7A80B6}"/>
                  </a:ext>
                </a:extLst>
              </p:cNvPr>
              <p:cNvSpPr/>
              <p:nvPr/>
            </p:nvSpPr>
            <p:spPr>
              <a:xfrm>
                <a:off x="950912" y="1743236"/>
                <a:ext cx="1209747" cy="1209747"/>
              </a:xfrm>
              <a:prstGeom prst="teardrop">
                <a:avLst/>
              </a:prstGeom>
              <a:solidFill>
                <a:srgbClr val="237DB9"/>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5333" b="0" i="0" u="none" strike="noStrike" kern="0" cap="none" spc="0" normalizeH="0" baseline="0" noProof="0" dirty="0">
                  <a:ln>
                    <a:noFill/>
                  </a:ln>
                  <a:solidFill>
                    <a:srgbClr val="FFFFFF"/>
                  </a:solidFill>
                  <a:effectLst/>
                  <a:uLnTx/>
                  <a:uFillTx/>
                  <a:latin typeface="FontAwesome" pitchFamily="2" charset="0"/>
                  <a:ea typeface="+mn-ea"/>
                </a:endParaRPr>
              </a:p>
            </p:txBody>
          </p:sp>
          <p:sp>
            <p:nvSpPr>
              <p:cNvPr id="123" name="Half Frame 122">
                <a:extLst>
                  <a:ext uri="{FF2B5EF4-FFF2-40B4-BE49-F238E27FC236}">
                    <a16:creationId xmlns:a16="http://schemas.microsoft.com/office/drawing/2014/main" id="{22C907B9-628E-46A9-A2AE-D68F50F26C00}"/>
                  </a:ext>
                </a:extLst>
              </p:cNvPr>
              <p:cNvSpPr/>
              <p:nvPr/>
            </p:nvSpPr>
            <p:spPr>
              <a:xfrm rot="5400000">
                <a:off x="1519057" y="1602592"/>
                <a:ext cx="814651" cy="814651"/>
              </a:xfrm>
              <a:prstGeom prst="halfFrame">
                <a:avLst>
                  <a:gd name="adj1" fmla="val 4570"/>
                  <a:gd name="adj2" fmla="val 3947"/>
                </a:avLst>
              </a:prstGeom>
              <a:solidFill>
                <a:srgbClr val="237DB9"/>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Roboto Condensed"/>
                  <a:ea typeface="+mn-ea"/>
                </a:endParaRPr>
              </a:p>
            </p:txBody>
          </p:sp>
          <p:sp>
            <p:nvSpPr>
              <p:cNvPr id="124" name="TextBox 123">
                <a:extLst>
                  <a:ext uri="{FF2B5EF4-FFF2-40B4-BE49-F238E27FC236}">
                    <a16:creationId xmlns:a16="http://schemas.microsoft.com/office/drawing/2014/main" id="{BE7B4CFE-29E1-41EC-8BA9-BB795ED49748}"/>
                  </a:ext>
                </a:extLst>
              </p:cNvPr>
              <p:cNvSpPr txBox="1"/>
              <p:nvPr/>
            </p:nvSpPr>
            <p:spPr>
              <a:xfrm>
                <a:off x="564910" y="3000375"/>
                <a:ext cx="1975090" cy="1143439"/>
              </a:xfrm>
              <a:prstGeom prst="rect">
                <a:avLst/>
              </a:prstGeom>
              <a:noFill/>
            </p:spPr>
            <p:txBody>
              <a:bodyPr wrap="square" rtlCol="0">
                <a:spAutoFit/>
              </a:bodyP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237DB9"/>
                    </a:solidFill>
                    <a:effectLst/>
                    <a:uLnTx/>
                    <a:uFillTx/>
                    <a:latin typeface="Roboto Medium"/>
                  </a:rPr>
                  <a:t>Retail</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sz="1200" b="0" i="0" u="none" strike="noStrike" kern="0" cap="none" spc="0" normalizeH="0" baseline="0" noProof="0" dirty="0">
                    <a:ln>
                      <a:noFill/>
                    </a:ln>
                    <a:solidFill>
                      <a:srgbClr val="262626">
                        <a:lumMod val="65000"/>
                        <a:lumOff val="35000"/>
                      </a:srgbClr>
                    </a:solidFill>
                    <a:effectLst/>
                    <a:uLnTx/>
                    <a:uFillTx/>
                    <a:latin typeface="Roboto Condensed"/>
                  </a:rPr>
                  <a:t>Retailers can use computer vision to enhance the shopping experience, increase loss prevention and detect out-of-stock shelves. Computer vision is already helping customers checkout more quickly</a:t>
                </a:r>
                <a:endParaRPr kumimoji="0" lang="en-US" sz="1400" b="0" i="0" u="none" strike="noStrike" kern="0" cap="none" spc="0" normalizeH="0" baseline="0" noProof="0" dirty="0">
                  <a:ln>
                    <a:noFill/>
                  </a:ln>
                  <a:solidFill>
                    <a:srgbClr val="262626">
                      <a:lumMod val="65000"/>
                      <a:lumOff val="35000"/>
                    </a:srgbClr>
                  </a:solidFill>
                  <a:effectLst/>
                  <a:uLnTx/>
                  <a:uFillTx/>
                  <a:latin typeface="Roboto Condensed"/>
                </a:endParaRPr>
              </a:p>
            </p:txBody>
          </p:sp>
        </p:grpSp>
        <p:pic>
          <p:nvPicPr>
            <p:cNvPr id="121" name="Picture 120" descr="A close up of a logo&#10;&#10;Description automatically generated">
              <a:extLst>
                <a:ext uri="{FF2B5EF4-FFF2-40B4-BE49-F238E27FC236}">
                  <a16:creationId xmlns:a16="http://schemas.microsoft.com/office/drawing/2014/main" id="{F6EE0A53-4BA0-4EEE-9352-3DAFC48CC424}"/>
                </a:ext>
              </a:extLst>
            </p:cNvPr>
            <p:cNvPicPr>
              <a:picLocks noChangeAspect="1"/>
            </p:cNvPicPr>
            <p:nvPr/>
          </p:nvPicPr>
          <p:blipFill rotWithShape="1">
            <a:blip r:embed="rId2">
              <a:duotone>
                <a:prstClr val="black"/>
                <a:srgbClr val="FFFFFF">
                  <a:tint val="45000"/>
                  <a:satMod val="400000"/>
                </a:srgbClr>
              </a:duotone>
              <a:extLst>
                <a:ext uri="{28A0092B-C50C-407E-A947-70E740481C1C}">
                  <a14:useLocalDpi xmlns:a14="http://schemas.microsoft.com/office/drawing/2010/main" val="0"/>
                </a:ext>
              </a:extLst>
            </a:blip>
            <a:srcRect l="7705" t="2848" r="10428" b="15284"/>
            <a:stretch/>
          </p:blipFill>
          <p:spPr>
            <a:xfrm>
              <a:off x="1709940" y="2676324"/>
              <a:ext cx="720000" cy="720000"/>
            </a:xfrm>
            <a:prstGeom prst="rect">
              <a:avLst/>
            </a:prstGeom>
          </p:spPr>
        </p:pic>
      </p:grpSp>
      <p:grpSp>
        <p:nvGrpSpPr>
          <p:cNvPr id="125" name="Group 124">
            <a:extLst>
              <a:ext uri="{FF2B5EF4-FFF2-40B4-BE49-F238E27FC236}">
                <a16:creationId xmlns:a16="http://schemas.microsoft.com/office/drawing/2014/main" id="{E0569D37-C661-49F6-BA53-4BE34E091AF6}"/>
              </a:ext>
            </a:extLst>
          </p:cNvPr>
          <p:cNvGrpSpPr/>
          <p:nvPr/>
        </p:nvGrpSpPr>
        <p:grpSpPr>
          <a:xfrm>
            <a:off x="9233788" y="2713851"/>
            <a:ext cx="2556644" cy="3757626"/>
            <a:chOff x="8856134" y="2136789"/>
            <a:chExt cx="2556644" cy="3757626"/>
          </a:xfrm>
        </p:grpSpPr>
        <p:grpSp>
          <p:nvGrpSpPr>
            <p:cNvPr id="126" name="Group 125">
              <a:extLst>
                <a:ext uri="{FF2B5EF4-FFF2-40B4-BE49-F238E27FC236}">
                  <a16:creationId xmlns:a16="http://schemas.microsoft.com/office/drawing/2014/main" id="{BDE1BD11-47E9-4FEB-926E-C42D1F68A696}"/>
                </a:ext>
              </a:extLst>
            </p:cNvPr>
            <p:cNvGrpSpPr/>
            <p:nvPr/>
          </p:nvGrpSpPr>
          <p:grpSpPr>
            <a:xfrm>
              <a:off x="8856134" y="2136789"/>
              <a:ext cx="2556644" cy="3757626"/>
              <a:chOff x="6642100" y="1602592"/>
              <a:chExt cx="1917483" cy="2818220"/>
            </a:xfrm>
          </p:grpSpPr>
          <p:sp>
            <p:nvSpPr>
              <p:cNvPr id="128" name="Sev04">
                <a:extLst>
                  <a:ext uri="{FF2B5EF4-FFF2-40B4-BE49-F238E27FC236}">
                    <a16:creationId xmlns:a16="http://schemas.microsoft.com/office/drawing/2014/main" id="{9DB31733-31D9-4DDD-B8C1-28399B8815DA}"/>
                  </a:ext>
                </a:extLst>
              </p:cNvPr>
              <p:cNvSpPr/>
              <p:nvPr/>
            </p:nvSpPr>
            <p:spPr>
              <a:xfrm>
                <a:off x="6986744" y="1743236"/>
                <a:ext cx="1209747" cy="1209747"/>
              </a:xfrm>
              <a:prstGeom prst="teardrop">
                <a:avLst/>
              </a:prstGeom>
              <a:solidFill>
                <a:srgbClr val="F19B14"/>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5333" b="0" i="0" u="none" strike="noStrike" kern="0" cap="none" spc="0" normalizeH="0" baseline="0" noProof="0" dirty="0">
                  <a:ln>
                    <a:noFill/>
                  </a:ln>
                  <a:solidFill>
                    <a:srgbClr val="FFFFFF"/>
                  </a:solidFill>
                  <a:effectLst/>
                  <a:uLnTx/>
                  <a:uFillTx/>
                  <a:latin typeface="FontAwesome" pitchFamily="2" charset="0"/>
                  <a:ea typeface="+mn-ea"/>
                </a:endParaRPr>
              </a:p>
            </p:txBody>
          </p:sp>
          <p:sp>
            <p:nvSpPr>
              <p:cNvPr id="129" name="Half Frame 128">
                <a:extLst>
                  <a:ext uri="{FF2B5EF4-FFF2-40B4-BE49-F238E27FC236}">
                    <a16:creationId xmlns:a16="http://schemas.microsoft.com/office/drawing/2014/main" id="{D728D6C0-A79B-400F-A296-CB343B2D1F06}"/>
                  </a:ext>
                </a:extLst>
              </p:cNvPr>
              <p:cNvSpPr/>
              <p:nvPr/>
            </p:nvSpPr>
            <p:spPr>
              <a:xfrm rot="5400000">
                <a:off x="7554889" y="1602592"/>
                <a:ext cx="814651" cy="814651"/>
              </a:xfrm>
              <a:prstGeom prst="halfFrame">
                <a:avLst>
                  <a:gd name="adj1" fmla="val 4570"/>
                  <a:gd name="adj2" fmla="val 3947"/>
                </a:avLst>
              </a:prstGeom>
              <a:solidFill>
                <a:srgbClr val="F19B14"/>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Roboto Condensed"/>
                  <a:ea typeface="+mn-ea"/>
                </a:endParaRPr>
              </a:p>
            </p:txBody>
          </p:sp>
          <p:sp>
            <p:nvSpPr>
              <p:cNvPr id="130" name="TextBox 129">
                <a:extLst>
                  <a:ext uri="{FF2B5EF4-FFF2-40B4-BE49-F238E27FC236}">
                    <a16:creationId xmlns:a16="http://schemas.microsoft.com/office/drawing/2014/main" id="{7C20251C-99BA-4289-B08A-BA544597B939}"/>
                  </a:ext>
                </a:extLst>
              </p:cNvPr>
              <p:cNvSpPr txBox="1"/>
              <p:nvPr/>
            </p:nvSpPr>
            <p:spPr>
              <a:xfrm>
                <a:off x="6642100" y="3000375"/>
                <a:ext cx="1917483" cy="1420437"/>
              </a:xfrm>
              <a:prstGeom prst="rect">
                <a:avLst/>
              </a:prstGeom>
              <a:noFill/>
            </p:spPr>
            <p:txBody>
              <a:bodyPr wrap="square" rtlCol="0">
                <a:spAutoFit/>
              </a:bodyP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19B14"/>
                    </a:solidFill>
                    <a:effectLst/>
                    <a:uLnTx/>
                    <a:uFillTx/>
                    <a:latin typeface="Roboto Condensed"/>
                  </a:rPr>
                  <a:t>Healthcare</a:t>
                </a:r>
              </a:p>
              <a:p>
                <a:pPr marL="0" marR="0" lvl="0" indent="0" algn="ctr" defTabSz="1219170" eaLnBrk="1" fontAlgn="auto" latinLnBrk="0" hangingPunct="1">
                  <a:lnSpc>
                    <a:spcPct val="100000"/>
                  </a:lnSpc>
                  <a:spcBef>
                    <a:spcPct val="2000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Roboto Condensed"/>
                  </a:rPr>
                  <a:t>Computer vision systems examine imagery from MRIs, CAT scans and X-rays to detect abnormalities as accurately as human doctors. Doctors also use neural networks on three-dimensional images like ultrasounds to detect visual differences in heartbeats and more</a:t>
                </a:r>
              </a:p>
            </p:txBody>
          </p:sp>
        </p:grpSp>
        <p:pic>
          <p:nvPicPr>
            <p:cNvPr id="127" name="Picture 126" descr="A close up of a logo&#10;&#10;Description automatically generated">
              <a:extLst>
                <a:ext uri="{FF2B5EF4-FFF2-40B4-BE49-F238E27FC236}">
                  <a16:creationId xmlns:a16="http://schemas.microsoft.com/office/drawing/2014/main" id="{A24F5D18-63F8-4DFD-B947-DDC572371589}"/>
                </a:ext>
              </a:extLst>
            </p:cNvPr>
            <p:cNvPicPr>
              <a:picLocks noChangeAspect="1"/>
            </p:cNvPicPr>
            <p:nvPr/>
          </p:nvPicPr>
          <p:blipFill rotWithShape="1">
            <a:blip r:embed="rId3">
              <a:extLst>
                <a:ext uri="{28A0092B-C50C-407E-A947-70E740481C1C}">
                  <a14:useLocalDpi xmlns:a14="http://schemas.microsoft.com/office/drawing/2010/main" val="0"/>
                </a:ext>
              </a:extLst>
            </a:blip>
            <a:srcRect l="9606" t="5306" r="9754" b="14051"/>
            <a:stretch/>
          </p:blipFill>
          <p:spPr>
            <a:xfrm>
              <a:off x="9774456" y="2766197"/>
              <a:ext cx="720000" cy="720000"/>
            </a:xfrm>
            <a:prstGeom prst="rect">
              <a:avLst/>
            </a:prstGeom>
          </p:spPr>
        </p:pic>
      </p:grpSp>
      <p:grpSp>
        <p:nvGrpSpPr>
          <p:cNvPr id="131" name="Group 130">
            <a:extLst>
              <a:ext uri="{FF2B5EF4-FFF2-40B4-BE49-F238E27FC236}">
                <a16:creationId xmlns:a16="http://schemas.microsoft.com/office/drawing/2014/main" id="{EF54FBEE-451F-4580-B6F8-60E290889662}"/>
              </a:ext>
            </a:extLst>
          </p:cNvPr>
          <p:cNvGrpSpPr/>
          <p:nvPr/>
        </p:nvGrpSpPr>
        <p:grpSpPr>
          <a:xfrm>
            <a:off x="6211938" y="2713852"/>
            <a:ext cx="2666389" cy="3757626"/>
            <a:chOff x="6151494" y="2136790"/>
            <a:chExt cx="2666389" cy="3757626"/>
          </a:xfrm>
        </p:grpSpPr>
        <p:grpSp>
          <p:nvGrpSpPr>
            <p:cNvPr id="132" name="Group 131">
              <a:extLst>
                <a:ext uri="{FF2B5EF4-FFF2-40B4-BE49-F238E27FC236}">
                  <a16:creationId xmlns:a16="http://schemas.microsoft.com/office/drawing/2014/main" id="{F75631BB-6F45-4C90-9568-186FF1CFC4A0}"/>
                </a:ext>
              </a:extLst>
            </p:cNvPr>
            <p:cNvGrpSpPr/>
            <p:nvPr/>
          </p:nvGrpSpPr>
          <p:grpSpPr>
            <a:xfrm>
              <a:off x="6151494" y="2136790"/>
              <a:ext cx="2666389" cy="3757626"/>
              <a:chOff x="4613620" y="1602592"/>
              <a:chExt cx="1999792" cy="2818220"/>
            </a:xfrm>
          </p:grpSpPr>
          <p:sp>
            <p:nvSpPr>
              <p:cNvPr id="134" name="Sev03">
                <a:extLst>
                  <a:ext uri="{FF2B5EF4-FFF2-40B4-BE49-F238E27FC236}">
                    <a16:creationId xmlns:a16="http://schemas.microsoft.com/office/drawing/2014/main" id="{0A76859D-5DB0-4403-9FD0-6F283C9B436A}"/>
                  </a:ext>
                </a:extLst>
              </p:cNvPr>
              <p:cNvSpPr/>
              <p:nvPr/>
            </p:nvSpPr>
            <p:spPr>
              <a:xfrm>
                <a:off x="4974800" y="1743236"/>
                <a:ext cx="1209747" cy="1209747"/>
              </a:xfrm>
              <a:prstGeom prst="teardrop">
                <a:avLst/>
              </a:prstGeom>
              <a:solidFill>
                <a:srgbClr val="9BB955"/>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5333" b="0" i="0" u="none" strike="noStrike" kern="0" cap="none" spc="0" normalizeH="0" baseline="0" noProof="0" dirty="0">
                  <a:ln>
                    <a:noFill/>
                  </a:ln>
                  <a:solidFill>
                    <a:srgbClr val="FFFFFF"/>
                  </a:solidFill>
                  <a:effectLst/>
                  <a:uLnTx/>
                  <a:uFillTx/>
                  <a:latin typeface="FontAwesome" pitchFamily="2" charset="0"/>
                  <a:ea typeface="+mn-ea"/>
                </a:endParaRPr>
              </a:p>
            </p:txBody>
          </p:sp>
          <p:sp>
            <p:nvSpPr>
              <p:cNvPr id="135" name="Half Frame 134">
                <a:extLst>
                  <a:ext uri="{FF2B5EF4-FFF2-40B4-BE49-F238E27FC236}">
                    <a16:creationId xmlns:a16="http://schemas.microsoft.com/office/drawing/2014/main" id="{7A049770-05B3-4AD3-B1E2-99CB3E33E91A}"/>
                  </a:ext>
                </a:extLst>
              </p:cNvPr>
              <p:cNvSpPr/>
              <p:nvPr/>
            </p:nvSpPr>
            <p:spPr>
              <a:xfrm rot="5400000">
                <a:off x="5542945" y="1602592"/>
                <a:ext cx="814651" cy="814651"/>
              </a:xfrm>
              <a:prstGeom prst="halfFrame">
                <a:avLst>
                  <a:gd name="adj1" fmla="val 4570"/>
                  <a:gd name="adj2" fmla="val 3947"/>
                </a:avLst>
              </a:prstGeom>
              <a:solidFill>
                <a:srgbClr val="9BB955"/>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Roboto Condensed"/>
                  <a:ea typeface="+mn-ea"/>
                </a:endParaRPr>
              </a:p>
            </p:txBody>
          </p:sp>
          <p:sp>
            <p:nvSpPr>
              <p:cNvPr id="136" name="TextBox 135">
                <a:extLst>
                  <a:ext uri="{FF2B5EF4-FFF2-40B4-BE49-F238E27FC236}">
                    <a16:creationId xmlns:a16="http://schemas.microsoft.com/office/drawing/2014/main" id="{CCCFC8D7-D893-4478-9B67-3C6FD09C0CE4}"/>
                  </a:ext>
                </a:extLst>
              </p:cNvPr>
              <p:cNvSpPr txBox="1"/>
              <p:nvPr/>
            </p:nvSpPr>
            <p:spPr>
              <a:xfrm>
                <a:off x="4613620" y="3000375"/>
                <a:ext cx="1999792" cy="1420437"/>
              </a:xfrm>
              <a:prstGeom prst="rect">
                <a:avLst/>
              </a:prstGeom>
              <a:noFill/>
            </p:spPr>
            <p:txBody>
              <a:bodyPr wrap="square" rtlCol="0">
                <a:spAutoFit/>
              </a:bodyP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9BB955"/>
                    </a:solidFill>
                    <a:effectLst/>
                    <a:uLnTx/>
                    <a:uFillTx/>
                    <a:latin typeface="Roboto Condensed"/>
                  </a:rPr>
                  <a:t>Public Sector</a:t>
                </a:r>
              </a:p>
              <a:p>
                <a:pPr marL="0" marR="0" lvl="0" indent="0" algn="ctr" defTabSz="1219170" eaLnBrk="1" fontAlgn="auto" latinLnBrk="0" hangingPunct="1">
                  <a:lnSpc>
                    <a:spcPct val="100000"/>
                  </a:lnSpc>
                  <a:spcBef>
                    <a:spcPct val="2000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Roboto Condensed"/>
                  </a:rPr>
                  <a:t>Public sector agencies use computer vision to better understand the physical condition of assets under their control, and can help agencies perform predictive maintenance by analyzing equipment images to better determine maintenance requirements</a:t>
                </a:r>
              </a:p>
            </p:txBody>
          </p:sp>
        </p:grpSp>
        <p:pic>
          <p:nvPicPr>
            <p:cNvPr id="133" name="Picture 132" descr="A close up of a logo&#10;&#10;Description automatically generated">
              <a:extLst>
                <a:ext uri="{FF2B5EF4-FFF2-40B4-BE49-F238E27FC236}">
                  <a16:creationId xmlns:a16="http://schemas.microsoft.com/office/drawing/2014/main" id="{ACD1D0AB-FC4D-41EB-8C30-69469795D5C6}"/>
                </a:ext>
              </a:extLst>
            </p:cNvPr>
            <p:cNvPicPr>
              <a:picLocks noChangeAspect="1"/>
            </p:cNvPicPr>
            <p:nvPr/>
          </p:nvPicPr>
          <p:blipFill rotWithShape="1">
            <a:blip r:embed="rId4">
              <a:extLst>
                <a:ext uri="{28A0092B-C50C-407E-A947-70E740481C1C}">
                  <a14:useLocalDpi xmlns:a14="http://schemas.microsoft.com/office/drawing/2010/main" val="0"/>
                </a:ext>
              </a:extLst>
            </a:blip>
            <a:srcRect l="6936" r="7498" b="14434"/>
            <a:stretch/>
          </p:blipFill>
          <p:spPr>
            <a:xfrm>
              <a:off x="7124688" y="2676324"/>
              <a:ext cx="720000" cy="720000"/>
            </a:xfrm>
            <a:prstGeom prst="rect">
              <a:avLst/>
            </a:prstGeom>
          </p:spPr>
        </p:pic>
      </p:grpSp>
      <p:grpSp>
        <p:nvGrpSpPr>
          <p:cNvPr id="137" name="Group 136">
            <a:extLst>
              <a:ext uri="{FF2B5EF4-FFF2-40B4-BE49-F238E27FC236}">
                <a16:creationId xmlns:a16="http://schemas.microsoft.com/office/drawing/2014/main" id="{DFBD5F30-E0AF-4117-9BBB-B663CBCF5FD6}"/>
              </a:ext>
            </a:extLst>
          </p:cNvPr>
          <p:cNvGrpSpPr/>
          <p:nvPr/>
        </p:nvGrpSpPr>
        <p:grpSpPr>
          <a:xfrm>
            <a:off x="3168149" y="2713852"/>
            <a:ext cx="2688328" cy="3757626"/>
            <a:chOff x="3424916" y="2136790"/>
            <a:chExt cx="2688328" cy="3757626"/>
          </a:xfrm>
        </p:grpSpPr>
        <p:grpSp>
          <p:nvGrpSpPr>
            <p:cNvPr id="138" name="Group 137">
              <a:extLst>
                <a:ext uri="{FF2B5EF4-FFF2-40B4-BE49-F238E27FC236}">
                  <a16:creationId xmlns:a16="http://schemas.microsoft.com/office/drawing/2014/main" id="{6DED4601-E37B-49A3-BF13-13A3CA2E6157}"/>
                </a:ext>
              </a:extLst>
            </p:cNvPr>
            <p:cNvGrpSpPr/>
            <p:nvPr/>
          </p:nvGrpSpPr>
          <p:grpSpPr>
            <a:xfrm>
              <a:off x="3424916" y="2136790"/>
              <a:ext cx="2688328" cy="3757626"/>
              <a:chOff x="2568687" y="1602592"/>
              <a:chExt cx="2016246" cy="2818220"/>
            </a:xfrm>
          </p:grpSpPr>
          <p:sp>
            <p:nvSpPr>
              <p:cNvPr id="140" name="Sev02">
                <a:extLst>
                  <a:ext uri="{FF2B5EF4-FFF2-40B4-BE49-F238E27FC236}">
                    <a16:creationId xmlns:a16="http://schemas.microsoft.com/office/drawing/2014/main" id="{2932770D-BCA0-4D6B-8A41-88F849B09EF5}"/>
                  </a:ext>
                </a:extLst>
              </p:cNvPr>
              <p:cNvSpPr/>
              <p:nvPr/>
            </p:nvSpPr>
            <p:spPr>
              <a:xfrm>
                <a:off x="2962856" y="1743236"/>
                <a:ext cx="1209747" cy="1209747"/>
              </a:xfrm>
              <a:prstGeom prst="teardrop">
                <a:avLst/>
              </a:prstGeom>
              <a:solidFill>
                <a:srgbClr val="15AA96"/>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8000" b="0" i="0" u="none" strike="noStrike" kern="0" cap="none" spc="0" normalizeH="0" baseline="0" noProof="0" dirty="0">
                  <a:ln>
                    <a:noFill/>
                  </a:ln>
                  <a:solidFill>
                    <a:srgbClr val="FFFFFF"/>
                  </a:solidFill>
                  <a:effectLst/>
                  <a:uLnTx/>
                  <a:uFillTx/>
                  <a:latin typeface="FontAwesome" pitchFamily="2" charset="0"/>
                  <a:ea typeface="+mn-ea"/>
                </a:endParaRPr>
              </a:p>
            </p:txBody>
          </p:sp>
          <p:sp>
            <p:nvSpPr>
              <p:cNvPr id="141" name="Half Frame 140">
                <a:extLst>
                  <a:ext uri="{FF2B5EF4-FFF2-40B4-BE49-F238E27FC236}">
                    <a16:creationId xmlns:a16="http://schemas.microsoft.com/office/drawing/2014/main" id="{D34137C2-35C5-4F57-BF2D-BEECCE9FA03D}"/>
                  </a:ext>
                </a:extLst>
              </p:cNvPr>
              <p:cNvSpPr/>
              <p:nvPr/>
            </p:nvSpPr>
            <p:spPr>
              <a:xfrm rot="5400000">
                <a:off x="3531001" y="1602592"/>
                <a:ext cx="814651" cy="814651"/>
              </a:xfrm>
              <a:prstGeom prst="halfFrame">
                <a:avLst>
                  <a:gd name="adj1" fmla="val 4570"/>
                  <a:gd name="adj2" fmla="val 3947"/>
                </a:avLst>
              </a:prstGeom>
              <a:solidFill>
                <a:srgbClr val="15AA96"/>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667" b="0" i="0" u="none" strike="noStrike" kern="0" cap="none" spc="0" normalizeH="0" baseline="0" noProof="0" dirty="0">
                  <a:ln>
                    <a:noFill/>
                  </a:ln>
                  <a:solidFill>
                    <a:srgbClr val="262626"/>
                  </a:solidFill>
                  <a:effectLst/>
                  <a:uLnTx/>
                  <a:uFillTx/>
                  <a:latin typeface="Roboto Condensed"/>
                  <a:ea typeface="+mn-ea"/>
                </a:endParaRPr>
              </a:p>
            </p:txBody>
          </p:sp>
          <p:sp>
            <p:nvSpPr>
              <p:cNvPr id="142" name="TextBox 141">
                <a:extLst>
                  <a:ext uri="{FF2B5EF4-FFF2-40B4-BE49-F238E27FC236}">
                    <a16:creationId xmlns:a16="http://schemas.microsoft.com/office/drawing/2014/main" id="{A7EFBC13-35E7-424D-B4F9-BDB6B5BAFA27}"/>
                  </a:ext>
                </a:extLst>
              </p:cNvPr>
              <p:cNvSpPr txBox="1"/>
              <p:nvPr/>
            </p:nvSpPr>
            <p:spPr>
              <a:xfrm>
                <a:off x="2568687" y="3000375"/>
                <a:ext cx="2016246" cy="1420437"/>
              </a:xfrm>
              <a:prstGeom prst="rect">
                <a:avLst/>
              </a:prstGeom>
              <a:noFill/>
            </p:spPr>
            <p:txBody>
              <a:bodyPr wrap="square" rtlCol="0">
                <a:spAutoFit/>
              </a:bodyP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15AA96"/>
                    </a:solidFill>
                    <a:effectLst/>
                    <a:uLnTx/>
                    <a:uFillTx/>
                    <a:latin typeface="Roboto Condensed"/>
                  </a:rPr>
                  <a:t>Manufacturing</a:t>
                </a:r>
              </a:p>
              <a:p>
                <a:pPr marL="0" marR="0" lvl="0" indent="0" algn="ctr" defTabSz="1219170" eaLnBrk="1" fontAlgn="auto" latinLnBrk="0" hangingPunct="1">
                  <a:lnSpc>
                    <a:spcPct val="100000"/>
                  </a:lnSpc>
                  <a:spcBef>
                    <a:spcPct val="2000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Roboto Condensed"/>
                  </a:rPr>
                  <a:t>In manufacturing, businesses use computer vision to identify product defects in real time. As the products are coming off the production line, a computer processes images or videos, and flags dozens of different types of defects — even on the smallest of products</a:t>
                </a:r>
              </a:p>
            </p:txBody>
          </p:sp>
        </p:grpSp>
        <p:pic>
          <p:nvPicPr>
            <p:cNvPr id="139" name="Picture 138" descr="A close up of a logo&#10;&#10;Description automatically generated">
              <a:extLst>
                <a:ext uri="{FF2B5EF4-FFF2-40B4-BE49-F238E27FC236}">
                  <a16:creationId xmlns:a16="http://schemas.microsoft.com/office/drawing/2014/main" id="{00430114-E81F-4BAB-B98F-E45C4D381266}"/>
                </a:ext>
              </a:extLst>
            </p:cNvPr>
            <p:cNvPicPr>
              <a:picLocks noChangeAspect="1"/>
            </p:cNvPicPr>
            <p:nvPr/>
          </p:nvPicPr>
          <p:blipFill rotWithShape="1">
            <a:blip r:embed="rId5">
              <a:extLst>
                <a:ext uri="{28A0092B-C50C-407E-A947-70E740481C1C}">
                  <a14:useLocalDpi xmlns:a14="http://schemas.microsoft.com/office/drawing/2010/main" val="0"/>
                </a:ext>
              </a:extLst>
            </a:blip>
            <a:srcRect l="7584" r="8274" b="15858"/>
            <a:stretch/>
          </p:blipFill>
          <p:spPr>
            <a:xfrm>
              <a:off x="4409080" y="2676324"/>
              <a:ext cx="720000" cy="720000"/>
            </a:xfrm>
            <a:prstGeom prst="rect">
              <a:avLst/>
            </a:prstGeom>
          </p:spPr>
        </p:pic>
      </p:grpSp>
    </p:spTree>
    <p:extLst>
      <p:ext uri="{BB962C8B-B14F-4D97-AF65-F5344CB8AC3E}">
        <p14:creationId xmlns:p14="http://schemas.microsoft.com/office/powerpoint/2010/main" val="1021746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2" name="Rectangle 13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DD0DA-98CF-443E-9B41-4200DAD7932E}"/>
              </a:ext>
            </a:extLst>
          </p:cNvPr>
          <p:cNvSpPr>
            <a:spLocks noGrp="1"/>
          </p:cNvSpPr>
          <p:nvPr>
            <p:ph type="title"/>
          </p:nvPr>
        </p:nvSpPr>
        <p:spPr>
          <a:xfrm>
            <a:off x="589560" y="856180"/>
            <a:ext cx="5279408" cy="1128068"/>
          </a:xfrm>
        </p:spPr>
        <p:txBody>
          <a:bodyPr anchor="ctr">
            <a:normAutofit/>
          </a:bodyPr>
          <a:lstStyle/>
          <a:p>
            <a:r>
              <a:rPr lang="en-IN" sz="4000" b="1" dirty="0"/>
              <a:t>Introduction to CNN</a:t>
            </a:r>
          </a:p>
        </p:txBody>
      </p:sp>
      <p:grpSp>
        <p:nvGrpSpPr>
          <p:cNvPr id="4103" name="Group 13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0" name="Rectangle 13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AB8559-8B87-4F08-9523-F0D2B1466592}"/>
              </a:ext>
            </a:extLst>
          </p:cNvPr>
          <p:cNvSpPr>
            <a:spLocks noGrp="1"/>
          </p:cNvSpPr>
          <p:nvPr>
            <p:ph idx="1"/>
          </p:nvPr>
        </p:nvSpPr>
        <p:spPr>
          <a:xfrm>
            <a:off x="590719" y="2330505"/>
            <a:ext cx="5278066" cy="3979585"/>
          </a:xfrm>
        </p:spPr>
        <p:txBody>
          <a:bodyPr anchor="ctr">
            <a:normAutofit fontScale="55000" lnSpcReduction="20000"/>
          </a:bodyPr>
          <a:lstStyle/>
          <a:p>
            <a:pPr marL="0" indent="0">
              <a:buNone/>
            </a:pPr>
            <a:endParaRPr lang="en-IN" sz="1800" dirty="0"/>
          </a:p>
          <a:p>
            <a:pPr marL="0" indent="0">
              <a:buNone/>
            </a:pPr>
            <a:r>
              <a:rPr lang="en-IN" sz="3300" dirty="0"/>
              <a:t>Learn to detect the features from the image – </a:t>
            </a:r>
            <a:r>
              <a:rPr lang="en-IN" sz="3300" i="1" dirty="0"/>
              <a:t>Representation learning</a:t>
            </a:r>
          </a:p>
          <a:p>
            <a:pPr marL="0" indent="0">
              <a:buNone/>
            </a:pPr>
            <a:endParaRPr lang="en-IN" sz="1100" dirty="0"/>
          </a:p>
          <a:p>
            <a:pPr marL="0" indent="0">
              <a:buNone/>
            </a:pPr>
            <a:endParaRPr lang="en-IN" sz="1100" dirty="0"/>
          </a:p>
          <a:p>
            <a:pPr marL="0" indent="0">
              <a:buNone/>
            </a:pPr>
            <a:endParaRPr lang="en-IN" sz="1100" dirty="0"/>
          </a:p>
          <a:p>
            <a:pPr marL="0" indent="0">
              <a:buNone/>
            </a:pPr>
            <a:endParaRPr lang="en-IN" sz="1100" dirty="0"/>
          </a:p>
          <a:p>
            <a:pPr marL="0" indent="0">
              <a:buNone/>
            </a:pPr>
            <a:endParaRPr lang="en-IN" sz="1100" dirty="0"/>
          </a:p>
          <a:p>
            <a:pPr marL="0" indent="0">
              <a:buNone/>
            </a:pPr>
            <a:br>
              <a:rPr lang="en-IN" sz="1100" dirty="0"/>
            </a:br>
            <a:br>
              <a:rPr lang="en-IN" sz="1100" dirty="0"/>
            </a:br>
            <a:r>
              <a:rPr lang="en-IN" sz="2900" b="1" dirty="0"/>
              <a:t>Why CNN over MLP?</a:t>
            </a:r>
          </a:p>
          <a:p>
            <a:pPr>
              <a:buFont typeface="Courier New" panose="02070309020205020404" pitchFamily="49" charset="0"/>
              <a:buChar char="o"/>
            </a:pPr>
            <a:r>
              <a:rPr lang="en-IN" sz="2900" dirty="0"/>
              <a:t>The amount of weights become unmanageable for large images with MLPs</a:t>
            </a:r>
          </a:p>
          <a:p>
            <a:pPr>
              <a:buFont typeface="Courier New" panose="02070309020205020404" pitchFamily="49" charset="0"/>
              <a:buChar char="o"/>
            </a:pPr>
            <a:r>
              <a:rPr lang="en-IN" sz="2900" dirty="0"/>
              <a:t>MLPs are not translation invariant</a:t>
            </a:r>
          </a:p>
          <a:p>
            <a:pPr>
              <a:buFont typeface="Courier New" panose="02070309020205020404" pitchFamily="49" charset="0"/>
              <a:buChar char="o"/>
            </a:pPr>
            <a:r>
              <a:rPr lang="en-IN" sz="2900" dirty="0"/>
              <a:t>Spatial information is lost when image is flattened for MLPs</a:t>
            </a:r>
          </a:p>
          <a:p>
            <a:pPr>
              <a:buFont typeface="Courier New" panose="02070309020205020404" pitchFamily="49" charset="0"/>
              <a:buChar char="o"/>
            </a:pPr>
            <a:r>
              <a:rPr lang="en-IN" sz="2900" dirty="0"/>
              <a:t>CNNs leverage the fact that nearby pixels are more strongly related than distant ones</a:t>
            </a:r>
            <a:endParaRPr lang="en-IN" sz="1100" dirty="0"/>
          </a:p>
          <a:p>
            <a:pPr>
              <a:buFont typeface="Courier New" panose="02070309020205020404" pitchFamily="49" charset="0"/>
              <a:buChar char="o"/>
            </a:pPr>
            <a:endParaRPr lang="en-IN" sz="1100" dirty="0"/>
          </a:p>
          <a:p>
            <a:pPr marL="0" indent="0">
              <a:buNone/>
            </a:pPr>
            <a:endParaRPr lang="en-IN" sz="1100" dirty="0"/>
          </a:p>
          <a:p>
            <a:pPr marL="0" indent="0">
              <a:buNone/>
            </a:pPr>
            <a:endParaRPr lang="en-IN" sz="1100" dirty="0"/>
          </a:p>
        </p:txBody>
      </p:sp>
      <p:sp>
        <p:nvSpPr>
          <p:cNvPr id="145" name="Rectangle 14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miro.medium.com/max/3530/1*tfw7GTZKq96uW2oDKy0PFw.png">
            <a:extLst>
              <a:ext uri="{FF2B5EF4-FFF2-40B4-BE49-F238E27FC236}">
                <a16:creationId xmlns:a16="http://schemas.microsoft.com/office/drawing/2014/main" id="{ACB52BF4-F9C4-41B5-8436-46300B614E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3423" y="1093706"/>
            <a:ext cx="4395569" cy="16483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miro.medium.com/max/3730/1*F4Hi-OtXMVs_y5-MxS97vA.png">
            <a:extLst>
              <a:ext uri="{FF2B5EF4-FFF2-40B4-BE49-F238E27FC236}">
                <a16:creationId xmlns:a16="http://schemas.microsoft.com/office/drawing/2014/main" id="{1DA12916-A899-4CFF-B8BC-EB2D302360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1559" y="4219707"/>
            <a:ext cx="4397433" cy="149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82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DD0DA-98CF-443E-9B41-4200DAD7932E}"/>
              </a:ext>
            </a:extLst>
          </p:cNvPr>
          <p:cNvSpPr>
            <a:spLocks noGrp="1"/>
          </p:cNvSpPr>
          <p:nvPr>
            <p:ph type="title"/>
          </p:nvPr>
        </p:nvSpPr>
        <p:spPr>
          <a:xfrm>
            <a:off x="589560" y="856180"/>
            <a:ext cx="4560584" cy="1128068"/>
          </a:xfrm>
        </p:spPr>
        <p:txBody>
          <a:bodyPr anchor="ctr">
            <a:normAutofit/>
          </a:bodyPr>
          <a:lstStyle/>
          <a:p>
            <a:r>
              <a:rPr lang="en-IN" sz="3200" b="1" dirty="0"/>
              <a:t>What is a filter/kernel?</a:t>
            </a:r>
            <a:endParaRPr lang="en-IN" sz="3400" b="1" dirty="0"/>
          </a:p>
        </p:txBody>
      </p:sp>
      <p:grpSp>
        <p:nvGrpSpPr>
          <p:cNvPr id="77" name="Group 7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8" name="Rectangle 7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AB8559-8B87-4F08-9523-F0D2B1466592}"/>
              </a:ext>
            </a:extLst>
          </p:cNvPr>
          <p:cNvSpPr>
            <a:spLocks noGrp="1"/>
          </p:cNvSpPr>
          <p:nvPr>
            <p:ph idx="1"/>
          </p:nvPr>
        </p:nvSpPr>
        <p:spPr>
          <a:xfrm>
            <a:off x="590719" y="2330505"/>
            <a:ext cx="4559425" cy="3979585"/>
          </a:xfrm>
        </p:spPr>
        <p:txBody>
          <a:bodyPr anchor="ctr">
            <a:normAutofit/>
          </a:bodyPr>
          <a:lstStyle/>
          <a:p>
            <a:r>
              <a:rPr lang="en-IN" sz="1800" dirty="0"/>
              <a:t>CNNs work by performing a </a:t>
            </a:r>
            <a:r>
              <a:rPr lang="en-IN" sz="1800" dirty="0">
                <a:hlinkClick r:id="rId2" action="ppaction://hlinksldjump"/>
              </a:rPr>
              <a:t>convolution operation</a:t>
            </a:r>
            <a:r>
              <a:rPr lang="en-IN" sz="1800" dirty="0"/>
              <a:t> on a patch of cells (defined by the kernel size). Instead of analysing each pixel, a set of pixels are taken. This helps understand the influence of a region of pixels. </a:t>
            </a:r>
            <a:endParaRPr lang="en-IN" sz="1800" b="1" dirty="0"/>
          </a:p>
          <a:p>
            <a:r>
              <a:rPr lang="en-IN" sz="1800" dirty="0"/>
              <a:t>The specified filter moves all over the image (top left to bottom right) and the output is sent to subsequent layers</a:t>
            </a:r>
          </a:p>
        </p:txBody>
      </p:sp>
      <p:sp>
        <p:nvSpPr>
          <p:cNvPr id="83" name="Rectangle 8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http://cs231n.github.io/assets/cnn/convnet.jpeg">
            <a:extLst>
              <a:ext uri="{FF2B5EF4-FFF2-40B4-BE49-F238E27FC236}">
                <a16:creationId xmlns:a16="http://schemas.microsoft.com/office/drawing/2014/main" id="{44E5522E-7790-40AA-BE1D-C236E16D8D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F37F179C-19C9-4439-B842-1A3322ECC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274" y="1565945"/>
            <a:ext cx="4602438" cy="4030910"/>
          </a:xfrm>
          <a:prstGeom prst="rect">
            <a:avLst/>
          </a:prstGeom>
        </p:spPr>
      </p:pic>
    </p:spTree>
    <p:extLst>
      <p:ext uri="{BB962C8B-B14F-4D97-AF65-F5344CB8AC3E}">
        <p14:creationId xmlns:p14="http://schemas.microsoft.com/office/powerpoint/2010/main" val="397642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DD0DA-98CF-443E-9B41-4200DAD7932E}"/>
              </a:ext>
            </a:extLst>
          </p:cNvPr>
          <p:cNvSpPr>
            <a:spLocks noGrp="1"/>
          </p:cNvSpPr>
          <p:nvPr>
            <p:ph type="title"/>
          </p:nvPr>
        </p:nvSpPr>
        <p:spPr>
          <a:xfrm>
            <a:off x="589560" y="856180"/>
            <a:ext cx="4560584" cy="1128068"/>
          </a:xfrm>
        </p:spPr>
        <p:txBody>
          <a:bodyPr anchor="ctr">
            <a:normAutofit/>
          </a:bodyPr>
          <a:lstStyle/>
          <a:p>
            <a:r>
              <a:rPr lang="en-IN" sz="3400" b="1" dirty="0"/>
              <a:t>Important layers in a CNN model architecture</a:t>
            </a:r>
          </a:p>
        </p:txBody>
      </p:sp>
      <p:grpSp>
        <p:nvGrpSpPr>
          <p:cNvPr id="77" name="Group 7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8" name="Rectangle 7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AB8559-8B87-4F08-9523-F0D2B1466592}"/>
              </a:ext>
            </a:extLst>
          </p:cNvPr>
          <p:cNvSpPr>
            <a:spLocks noGrp="1"/>
          </p:cNvSpPr>
          <p:nvPr>
            <p:ph idx="1"/>
          </p:nvPr>
        </p:nvSpPr>
        <p:spPr>
          <a:xfrm>
            <a:off x="590719" y="2330505"/>
            <a:ext cx="4559425" cy="3979585"/>
          </a:xfrm>
        </p:spPr>
        <p:txBody>
          <a:bodyPr anchor="ctr">
            <a:normAutofit/>
          </a:bodyPr>
          <a:lstStyle/>
          <a:p>
            <a:pPr marL="0" indent="0">
              <a:buNone/>
            </a:pPr>
            <a:r>
              <a:rPr lang="en-IN" sz="1900" b="1"/>
              <a:t>Convolution layer: </a:t>
            </a:r>
            <a:r>
              <a:rPr lang="en-IN" sz="1900"/>
              <a:t>The output feature map is generated through a convolution operation of filters on the input feature map</a:t>
            </a:r>
          </a:p>
          <a:p>
            <a:pPr marL="0" indent="0">
              <a:buNone/>
            </a:pPr>
            <a:r>
              <a:rPr lang="en-IN" sz="1900" b="1"/>
              <a:t>Pooling layer</a:t>
            </a:r>
            <a:r>
              <a:rPr lang="en-IN" sz="1900"/>
              <a:t>: Select specific values (usually </a:t>
            </a:r>
            <a:r>
              <a:rPr lang="en-IN" sz="1900" i="1"/>
              <a:t>average</a:t>
            </a:r>
            <a:r>
              <a:rPr lang="en-IN" sz="1900"/>
              <a:t> or </a:t>
            </a:r>
            <a:r>
              <a:rPr lang="en-IN" sz="1900" i="1"/>
              <a:t>max</a:t>
            </a:r>
            <a:r>
              <a:rPr lang="en-IN" sz="1900"/>
              <a:t>) on the feature maps and use these as inputs to subsequent layer</a:t>
            </a:r>
          </a:p>
          <a:p>
            <a:pPr marL="0" indent="0">
              <a:buNone/>
            </a:pPr>
            <a:r>
              <a:rPr lang="en-IN" sz="1900" b="1"/>
              <a:t>Activation layer:</a:t>
            </a:r>
            <a:r>
              <a:rPr lang="en-IN" sz="1900"/>
              <a:t> Decides whether a certain feature (values) should go into the next layer based on a function (usually </a:t>
            </a:r>
            <a:r>
              <a:rPr lang="en-IN" sz="1900" i="1"/>
              <a:t>ReLU</a:t>
            </a:r>
            <a:r>
              <a:rPr lang="en-IN" sz="1900"/>
              <a:t>) </a:t>
            </a:r>
          </a:p>
          <a:p>
            <a:pPr marL="0" indent="0">
              <a:buNone/>
            </a:pPr>
            <a:r>
              <a:rPr lang="en-IN" sz="1900" b="1"/>
              <a:t>Fully connected layer: </a:t>
            </a:r>
            <a:r>
              <a:rPr lang="en-IN" sz="1900"/>
              <a:t>The final feature map is flattened and a FC layer is formed with the classifier layer</a:t>
            </a:r>
          </a:p>
          <a:p>
            <a:pPr marL="0" indent="0">
              <a:buNone/>
            </a:pPr>
            <a:endParaRPr lang="en-IN" sz="1900"/>
          </a:p>
        </p:txBody>
      </p:sp>
      <p:sp>
        <p:nvSpPr>
          <p:cNvPr id="83" name="Rectangle 8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http://cs231n.github.io/assets/cnn/convnet.jpeg">
            <a:extLst>
              <a:ext uri="{FF2B5EF4-FFF2-40B4-BE49-F238E27FC236}">
                <a16:creationId xmlns:a16="http://schemas.microsoft.com/office/drawing/2014/main" id="{F35C158D-3F0F-4DB6-A0AC-8EA407415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 t="-1" r="329" b="-1"/>
          <a:stretch/>
        </p:blipFill>
        <p:spPr bwMode="auto">
          <a:xfrm>
            <a:off x="5754491" y="2442098"/>
            <a:ext cx="5882363" cy="284011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http://cs231n.github.io/assets/cnn/convnet.jpeg">
            <a:extLst>
              <a:ext uri="{FF2B5EF4-FFF2-40B4-BE49-F238E27FC236}">
                <a16:creationId xmlns:a16="http://schemas.microsoft.com/office/drawing/2014/main" id="{44E5522E-7790-40AA-BE1D-C236E16D8D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2137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2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3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CBAD90D-CE55-4585-ADDB-576EE957EF23}"/>
              </a:ext>
            </a:extLst>
          </p:cNvPr>
          <p:cNvSpPr>
            <a:spLocks noGrp="1"/>
          </p:cNvSpPr>
          <p:nvPr>
            <p:ph type="ctrTitle"/>
          </p:nvPr>
        </p:nvSpPr>
        <p:spPr>
          <a:xfrm>
            <a:off x="987689" y="2895648"/>
            <a:ext cx="9910296" cy="1027070"/>
          </a:xfrm>
        </p:spPr>
        <p:txBody>
          <a:bodyPr anchor="ctr">
            <a:normAutofit fontScale="90000"/>
          </a:bodyPr>
          <a:lstStyle/>
          <a:p>
            <a:pPr algn="l"/>
            <a:r>
              <a:rPr lang="en-IN" sz="8000" dirty="0"/>
              <a:t>Transfer Learning</a:t>
            </a:r>
          </a:p>
        </p:txBody>
      </p:sp>
      <p:sp>
        <p:nvSpPr>
          <p:cNvPr id="47" name="Rectangle 3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166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DD0DA-98CF-443E-9B41-4200DAD7932E}"/>
              </a:ext>
            </a:extLst>
          </p:cNvPr>
          <p:cNvSpPr>
            <a:spLocks noGrp="1"/>
          </p:cNvSpPr>
          <p:nvPr>
            <p:ph type="title"/>
          </p:nvPr>
        </p:nvSpPr>
        <p:spPr>
          <a:xfrm>
            <a:off x="1045028" y="1336329"/>
            <a:ext cx="3892732" cy="4382588"/>
          </a:xfrm>
        </p:spPr>
        <p:txBody>
          <a:bodyPr anchor="ctr">
            <a:normAutofit/>
          </a:bodyPr>
          <a:lstStyle/>
          <a:p>
            <a:r>
              <a:rPr lang="en-IN" sz="5400" b="1" dirty="0"/>
              <a:t>What is Transfer Learning? And why is it useful?</a:t>
            </a:r>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AB8559-8B87-4F08-9523-F0D2B1466592}"/>
              </a:ext>
            </a:extLst>
          </p:cNvPr>
          <p:cNvSpPr>
            <a:spLocks noGrp="1"/>
          </p:cNvSpPr>
          <p:nvPr>
            <p:ph idx="1"/>
          </p:nvPr>
        </p:nvSpPr>
        <p:spPr>
          <a:xfrm>
            <a:off x="6096001" y="1336329"/>
            <a:ext cx="5260848" cy="4382588"/>
          </a:xfrm>
        </p:spPr>
        <p:txBody>
          <a:bodyPr anchor="ctr">
            <a:normAutofit/>
          </a:bodyPr>
          <a:lstStyle/>
          <a:p>
            <a:r>
              <a:rPr lang="en-US" sz="1700" dirty="0"/>
              <a:t>Conventional deep learning algorithms have been designed to solve specific tasks. The models have to be rebuilt from scratch once the feature-space distribution changes. Transfer learning is the idea of overcoming the isolated learning paradigm and utilizing knowledge acquired for one task to solve related ones</a:t>
            </a:r>
          </a:p>
          <a:p>
            <a:r>
              <a:rPr lang="en-US" sz="1700" dirty="0"/>
              <a:t>In Computer Vision, the first few layers of a CNN model detect lines, shapes, outlines, foreground/background identification etc. These are largely similar in most models irrespective of the task. </a:t>
            </a:r>
          </a:p>
          <a:p>
            <a:r>
              <a:rPr lang="en-US" sz="1700" dirty="0"/>
              <a:t>The final layers are tuned to be specific to the training images. By retraining just the final layers to fine tune towards identifying the new set of images, we have a model that can identify the new set of classes with a high accuracy.</a:t>
            </a:r>
          </a:p>
        </p:txBody>
      </p:sp>
      <p:sp>
        <p:nvSpPr>
          <p:cNvPr id="5" name="AutoShape 4" descr="http://cs231n.github.io/assets/cnn/convnet.jpeg">
            <a:extLst>
              <a:ext uri="{FF2B5EF4-FFF2-40B4-BE49-F238E27FC236}">
                <a16:creationId xmlns:a16="http://schemas.microsoft.com/office/drawing/2014/main" id="{44E5522E-7790-40AA-BE1D-C236E16D8D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024441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DD0DA-98CF-443E-9B41-4200DAD7932E}"/>
              </a:ext>
            </a:extLst>
          </p:cNvPr>
          <p:cNvSpPr>
            <a:spLocks noGrp="1"/>
          </p:cNvSpPr>
          <p:nvPr>
            <p:ph type="title"/>
          </p:nvPr>
        </p:nvSpPr>
        <p:spPr>
          <a:xfrm>
            <a:off x="1045028" y="1336329"/>
            <a:ext cx="3892732" cy="4382588"/>
          </a:xfrm>
        </p:spPr>
        <p:txBody>
          <a:bodyPr anchor="ctr">
            <a:normAutofit/>
          </a:bodyPr>
          <a:lstStyle/>
          <a:p>
            <a:r>
              <a:rPr lang="en-IN" sz="5400" b="1" dirty="0"/>
              <a:t>How does Transfer Learning work?</a:t>
            </a:r>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http://cs231n.github.io/assets/cnn/convnet.jpeg">
            <a:extLst>
              <a:ext uri="{FF2B5EF4-FFF2-40B4-BE49-F238E27FC236}">
                <a16:creationId xmlns:a16="http://schemas.microsoft.com/office/drawing/2014/main" id="{44E5522E-7790-40AA-BE1D-C236E16D8D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2">
            <a:extLst>
              <a:ext uri="{FF2B5EF4-FFF2-40B4-BE49-F238E27FC236}">
                <a16:creationId xmlns:a16="http://schemas.microsoft.com/office/drawing/2014/main" id="{57EEA37B-F0BE-4904-BA35-972438B02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64" y="982976"/>
            <a:ext cx="5813511" cy="512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793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28"/>
          <p:cNvGrpSpPr/>
          <p:nvPr/>
        </p:nvGrpSpPr>
        <p:grpSpPr>
          <a:xfrm>
            <a:off x="127031" y="2533833"/>
            <a:ext cx="2386709" cy="2086622"/>
            <a:chOff x="1071629" y="1845945"/>
            <a:chExt cx="1561966" cy="1365576"/>
          </a:xfrm>
        </p:grpSpPr>
        <p:sp>
          <p:nvSpPr>
            <p:cNvPr id="121" name="Rounded Rectangle 120"/>
            <p:cNvSpPr/>
            <p:nvPr/>
          </p:nvSpPr>
          <p:spPr bwMode="auto">
            <a:xfrm>
              <a:off x="1071629" y="1916516"/>
              <a:ext cx="1561966" cy="1295005"/>
            </a:xfrm>
            <a:prstGeom prst="roundRect">
              <a:avLst>
                <a:gd name="adj" fmla="val 8404"/>
              </a:avLst>
            </a:prstGeom>
            <a:solidFill>
              <a:schemeClr val="accent1">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grpSp>
          <p:nvGrpSpPr>
            <p:cNvPr id="5" name="Group 124"/>
            <p:cNvGrpSpPr/>
            <p:nvPr/>
          </p:nvGrpSpPr>
          <p:grpSpPr>
            <a:xfrm>
              <a:off x="1071629" y="1845945"/>
              <a:ext cx="1561966" cy="1295005"/>
              <a:chOff x="1071629" y="1845945"/>
              <a:chExt cx="1561966" cy="1295005"/>
            </a:xfrm>
          </p:grpSpPr>
          <p:sp>
            <p:nvSpPr>
              <p:cNvPr id="63" name="Rounded Rectangle 62"/>
              <p:cNvSpPr/>
              <p:nvPr/>
            </p:nvSpPr>
            <p:spPr bwMode="auto">
              <a:xfrm>
                <a:off x="1071629" y="1845945"/>
                <a:ext cx="1561966" cy="1295005"/>
              </a:xfrm>
              <a:prstGeom prst="roundRect">
                <a:avLst>
                  <a:gd name="adj" fmla="val 8404"/>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grpSp>
            <p:nvGrpSpPr>
              <p:cNvPr id="6" name="Group 116"/>
              <p:cNvGrpSpPr/>
              <p:nvPr/>
            </p:nvGrpSpPr>
            <p:grpSpPr>
              <a:xfrm>
                <a:off x="1071629" y="2185359"/>
                <a:ext cx="428316" cy="615650"/>
                <a:chOff x="1071629" y="2156784"/>
                <a:chExt cx="428316" cy="615650"/>
              </a:xfrm>
            </p:grpSpPr>
            <p:sp>
              <p:nvSpPr>
                <p:cNvPr id="65" name="Round Same Side Corner Rectangle 64"/>
                <p:cNvSpPr/>
                <p:nvPr/>
              </p:nvSpPr>
              <p:spPr bwMode="auto">
                <a:xfrm rot="5400000">
                  <a:off x="984909" y="2250715"/>
                  <a:ext cx="601755" cy="428316"/>
                </a:xfrm>
                <a:prstGeom prst="round2SameRect">
                  <a:avLst/>
                </a:prstGeom>
                <a:solidFill>
                  <a:schemeClr val="accent1">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dirty="0">
                    <a:solidFill>
                      <a:srgbClr val="FFFFFF"/>
                    </a:solidFill>
                    <a:latin typeface="Roboto Condensed"/>
                  </a:endParaRPr>
                </a:p>
              </p:txBody>
            </p:sp>
            <p:sp>
              <p:nvSpPr>
                <p:cNvPr id="73" name="TextBox 72"/>
                <p:cNvSpPr txBox="1"/>
                <p:nvPr/>
              </p:nvSpPr>
              <p:spPr>
                <a:xfrm>
                  <a:off x="1163069" y="2156784"/>
                  <a:ext cx="254878" cy="615650"/>
                </a:xfrm>
                <a:prstGeom prst="rect">
                  <a:avLst/>
                </a:prstGeom>
                <a:noFill/>
              </p:spPr>
              <p:txBody>
                <a:bodyPr wrap="square" lIns="0" tIns="0" rIns="0" bIns="0" rtlCol="0" anchor="ctr">
                  <a:spAutoFit/>
                </a:bodyPr>
                <a:lstStyle/>
                <a:p>
                  <a:pPr algn="ctr" defTabSz="1219170">
                    <a:spcBef>
                      <a:spcPct val="20000"/>
                    </a:spcBef>
                    <a:defRPr/>
                  </a:pPr>
                  <a:r>
                    <a:rPr lang="en-US" sz="2667" b="1" dirty="0">
                      <a:solidFill>
                        <a:srgbClr val="237DB9"/>
                      </a:solidFill>
                      <a:latin typeface="Roboto Condensed"/>
                    </a:rPr>
                    <a:t>01</a:t>
                  </a:r>
                  <a:endParaRPr lang="en-US" sz="2667" dirty="0">
                    <a:solidFill>
                      <a:srgbClr val="237DB9"/>
                    </a:solidFill>
                    <a:latin typeface="Roboto Condensed"/>
                  </a:endParaRPr>
                </a:p>
              </p:txBody>
            </p:sp>
          </p:grpSp>
        </p:grpSp>
      </p:grpSp>
      <p:sp>
        <p:nvSpPr>
          <p:cNvPr id="38" name="Oval 37"/>
          <p:cNvSpPr/>
          <p:nvPr/>
        </p:nvSpPr>
        <p:spPr>
          <a:xfrm>
            <a:off x="845809" y="5603480"/>
            <a:ext cx="993937" cy="993928"/>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133" b="1" dirty="0">
              <a:solidFill>
                <a:srgbClr val="237DB9"/>
              </a:solidFill>
              <a:latin typeface="Roboto Condensed"/>
            </a:endParaRPr>
          </a:p>
        </p:txBody>
      </p:sp>
      <p:sp>
        <p:nvSpPr>
          <p:cNvPr id="69" name="Freeform 38"/>
          <p:cNvSpPr>
            <a:spLocks noEditPoints="1"/>
          </p:cNvSpPr>
          <p:nvPr/>
        </p:nvSpPr>
        <p:spPr bwMode="auto">
          <a:xfrm rot="16200000">
            <a:off x="1024886" y="5782552"/>
            <a:ext cx="635783" cy="635783"/>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Roboto Condensed"/>
            </a:endParaRPr>
          </a:p>
        </p:txBody>
      </p:sp>
      <p:sp>
        <p:nvSpPr>
          <p:cNvPr id="71" name="Rectangle 70"/>
          <p:cNvSpPr/>
          <p:nvPr/>
        </p:nvSpPr>
        <p:spPr bwMode="auto">
          <a:xfrm>
            <a:off x="1291379" y="4512622"/>
            <a:ext cx="116435" cy="1102501"/>
          </a:xfrm>
          <a:prstGeom prst="rect">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sp>
        <p:nvSpPr>
          <p:cNvPr id="90" name="TextBox 89"/>
          <p:cNvSpPr txBox="1"/>
          <p:nvPr/>
        </p:nvSpPr>
        <p:spPr>
          <a:xfrm>
            <a:off x="775506" y="2730759"/>
            <a:ext cx="1781344" cy="1692771"/>
          </a:xfrm>
          <a:prstGeom prst="rect">
            <a:avLst/>
          </a:prstGeom>
          <a:noFill/>
        </p:spPr>
        <p:txBody>
          <a:bodyPr wrap="square" rtlCol="0" anchor="ctr">
            <a:spAutoFit/>
          </a:bodyPr>
          <a:lstStyle/>
          <a:p>
            <a:pPr defTabSz="1375467"/>
            <a:r>
              <a:rPr lang="en-US" sz="1300" dirty="0">
                <a:solidFill>
                  <a:srgbClr val="FFFFFF"/>
                </a:solidFill>
                <a:latin typeface="Roboto Medium"/>
              </a:rPr>
              <a:t>Identify and load the selected pre trained model</a:t>
            </a:r>
          </a:p>
          <a:p>
            <a:pPr defTabSz="1375467"/>
            <a:endParaRPr lang="en-US" sz="1300" dirty="0">
              <a:solidFill>
                <a:srgbClr val="FFFFFF"/>
              </a:solidFill>
              <a:latin typeface="Roboto Medium"/>
            </a:endParaRPr>
          </a:p>
          <a:p>
            <a:pPr defTabSz="1375467"/>
            <a:r>
              <a:rPr lang="en-US" sz="1300" dirty="0">
                <a:solidFill>
                  <a:srgbClr val="FFFFFF"/>
                </a:solidFill>
                <a:latin typeface="Roboto Medium"/>
              </a:rPr>
              <a:t>Print the model summary and identify the layers of the model</a:t>
            </a:r>
            <a:endParaRPr lang="en-US" sz="1300" dirty="0">
              <a:solidFill>
                <a:srgbClr val="FFFFFF"/>
              </a:solidFill>
              <a:latin typeface="Roboto Condensed"/>
            </a:endParaRPr>
          </a:p>
        </p:txBody>
      </p:sp>
      <p:sp>
        <p:nvSpPr>
          <p:cNvPr id="16" name="Rectangle: Rounded Corners 15">
            <a:extLst>
              <a:ext uri="{FF2B5EF4-FFF2-40B4-BE49-F238E27FC236}">
                <a16:creationId xmlns:a16="http://schemas.microsoft.com/office/drawing/2014/main" id="{F9C91FFC-D45D-4E05-980C-E2D7D5586A34}"/>
              </a:ext>
            </a:extLst>
          </p:cNvPr>
          <p:cNvSpPr/>
          <p:nvPr/>
        </p:nvSpPr>
        <p:spPr bwMode="auto">
          <a:xfrm>
            <a:off x="127029" y="2064394"/>
            <a:ext cx="2386709" cy="344682"/>
          </a:xfrm>
          <a:prstGeom prst="roundRect">
            <a:avLst/>
          </a:prstGeom>
          <a:ln w="38100">
            <a:solidFill>
              <a:srgbClr val="237DB9"/>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solidFill>
                  <a:schemeClr val="tx1"/>
                </a:solidFill>
                <a:latin typeface="Roboto Medium"/>
              </a:rPr>
              <a:t>Loading the model</a:t>
            </a:r>
            <a:endParaRPr lang="en-IN" dirty="0">
              <a:solidFill>
                <a:schemeClr val="tx1"/>
              </a:solidFill>
            </a:endParaRPr>
          </a:p>
        </p:txBody>
      </p:sp>
      <p:grpSp>
        <p:nvGrpSpPr>
          <p:cNvPr id="7" name="Group 129"/>
          <p:cNvGrpSpPr/>
          <p:nvPr/>
        </p:nvGrpSpPr>
        <p:grpSpPr>
          <a:xfrm>
            <a:off x="3222834" y="1838135"/>
            <a:ext cx="2386709" cy="2086622"/>
            <a:chOff x="2852805" y="1390650"/>
            <a:chExt cx="1561966" cy="1365576"/>
          </a:xfrm>
        </p:grpSpPr>
        <p:sp>
          <p:nvSpPr>
            <p:cNvPr id="122" name="Rounded Rectangle 121"/>
            <p:cNvSpPr/>
            <p:nvPr/>
          </p:nvSpPr>
          <p:spPr bwMode="auto">
            <a:xfrm>
              <a:off x="2852805" y="1461221"/>
              <a:ext cx="1561966" cy="1295005"/>
            </a:xfrm>
            <a:prstGeom prst="roundRect">
              <a:avLst>
                <a:gd name="adj" fmla="val 8404"/>
              </a:avLst>
            </a:prstGeom>
            <a:solidFill>
              <a:schemeClr val="accent2">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grpSp>
          <p:nvGrpSpPr>
            <p:cNvPr id="8" name="Group 125"/>
            <p:cNvGrpSpPr/>
            <p:nvPr/>
          </p:nvGrpSpPr>
          <p:grpSpPr>
            <a:xfrm>
              <a:off x="2852805" y="1390650"/>
              <a:ext cx="1561966" cy="1295005"/>
              <a:chOff x="2852805" y="1390650"/>
              <a:chExt cx="1561966" cy="1295005"/>
            </a:xfrm>
          </p:grpSpPr>
          <p:sp>
            <p:nvSpPr>
              <p:cNvPr id="91" name="Rounded Rectangle 90"/>
              <p:cNvSpPr/>
              <p:nvPr/>
            </p:nvSpPr>
            <p:spPr bwMode="auto">
              <a:xfrm>
                <a:off x="2852805" y="1390650"/>
                <a:ext cx="1561966" cy="1295005"/>
              </a:xfrm>
              <a:prstGeom prst="roundRect">
                <a:avLst>
                  <a:gd name="adj" fmla="val 8404"/>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grpSp>
            <p:nvGrpSpPr>
              <p:cNvPr id="9" name="Group 117"/>
              <p:cNvGrpSpPr/>
              <p:nvPr/>
            </p:nvGrpSpPr>
            <p:grpSpPr>
              <a:xfrm>
                <a:off x="2852805" y="1737275"/>
                <a:ext cx="428316" cy="601755"/>
                <a:chOff x="2852805" y="1708700"/>
                <a:chExt cx="428316" cy="601755"/>
              </a:xfrm>
            </p:grpSpPr>
            <p:sp>
              <p:nvSpPr>
                <p:cNvPr id="92" name="Round Same Side Corner Rectangle 91"/>
                <p:cNvSpPr/>
                <p:nvPr/>
              </p:nvSpPr>
              <p:spPr bwMode="auto">
                <a:xfrm rot="5400000">
                  <a:off x="2766085" y="1795420"/>
                  <a:ext cx="601755" cy="428316"/>
                </a:xfrm>
                <a:prstGeom prst="round2SameRect">
                  <a:avLst/>
                </a:prstGeom>
                <a:solidFill>
                  <a:schemeClr val="accent2">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dirty="0">
                    <a:solidFill>
                      <a:srgbClr val="262626"/>
                    </a:solidFill>
                    <a:latin typeface="Roboto Condensed"/>
                  </a:endParaRPr>
                </a:p>
              </p:txBody>
            </p:sp>
            <p:sp>
              <p:nvSpPr>
                <p:cNvPr id="93" name="TextBox 92"/>
                <p:cNvSpPr txBox="1"/>
                <p:nvPr/>
              </p:nvSpPr>
              <p:spPr>
                <a:xfrm>
                  <a:off x="2928616" y="1855665"/>
                  <a:ext cx="286136" cy="307825"/>
                </a:xfrm>
                <a:prstGeom prst="rect">
                  <a:avLst/>
                </a:prstGeom>
                <a:noFill/>
              </p:spPr>
              <p:txBody>
                <a:bodyPr wrap="none" lIns="0" tIns="0" rIns="0" bIns="0" rtlCol="0" anchor="ctr">
                  <a:spAutoFit/>
                </a:bodyPr>
                <a:lstStyle/>
                <a:p>
                  <a:pPr algn="ctr" defTabSz="1219170">
                    <a:spcBef>
                      <a:spcPct val="20000"/>
                    </a:spcBef>
                    <a:defRPr/>
                  </a:pPr>
                  <a:r>
                    <a:rPr lang="en-US" sz="2667" b="1" dirty="0">
                      <a:solidFill>
                        <a:srgbClr val="15AA96"/>
                      </a:solidFill>
                      <a:latin typeface="Roboto Condensed"/>
                    </a:rPr>
                    <a:t>02</a:t>
                  </a:r>
                  <a:endParaRPr lang="en-US" sz="2667" dirty="0">
                    <a:solidFill>
                      <a:srgbClr val="15AA96"/>
                    </a:solidFill>
                    <a:latin typeface="Roboto Condensed"/>
                  </a:endParaRPr>
                </a:p>
              </p:txBody>
            </p:sp>
          </p:grpSp>
        </p:grpSp>
      </p:grpSp>
      <p:sp>
        <p:nvSpPr>
          <p:cNvPr id="78" name="Oval 77"/>
          <p:cNvSpPr/>
          <p:nvPr/>
        </p:nvSpPr>
        <p:spPr>
          <a:xfrm>
            <a:off x="3912300" y="5603480"/>
            <a:ext cx="993937" cy="993928"/>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133" b="1" dirty="0">
              <a:solidFill>
                <a:srgbClr val="237DB9"/>
              </a:solidFill>
              <a:latin typeface="Roboto Condensed"/>
            </a:endParaRPr>
          </a:p>
        </p:txBody>
      </p:sp>
      <p:sp>
        <p:nvSpPr>
          <p:cNvPr id="86" name="Freeform 38"/>
          <p:cNvSpPr>
            <a:spLocks noEditPoints="1"/>
          </p:cNvSpPr>
          <p:nvPr/>
        </p:nvSpPr>
        <p:spPr bwMode="auto">
          <a:xfrm rot="16200000">
            <a:off x="4091377" y="5782552"/>
            <a:ext cx="635783" cy="635783"/>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Roboto Condensed"/>
            </a:endParaRPr>
          </a:p>
        </p:txBody>
      </p:sp>
      <p:sp>
        <p:nvSpPr>
          <p:cNvPr id="88" name="Rectangle 87"/>
          <p:cNvSpPr/>
          <p:nvPr/>
        </p:nvSpPr>
        <p:spPr bwMode="auto">
          <a:xfrm>
            <a:off x="4357871" y="3802370"/>
            <a:ext cx="116435" cy="1812754"/>
          </a:xfrm>
          <a:prstGeom prst="rect">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sp>
        <p:nvSpPr>
          <p:cNvPr id="94" name="TextBox 93"/>
          <p:cNvSpPr txBox="1"/>
          <p:nvPr/>
        </p:nvSpPr>
        <p:spPr>
          <a:xfrm>
            <a:off x="3839558" y="2035061"/>
            <a:ext cx="1890109" cy="1692771"/>
          </a:xfrm>
          <a:prstGeom prst="rect">
            <a:avLst/>
          </a:prstGeom>
          <a:noFill/>
        </p:spPr>
        <p:txBody>
          <a:bodyPr wrap="square" rtlCol="0" anchor="ctr">
            <a:spAutoFit/>
          </a:bodyPr>
          <a:lstStyle/>
          <a:p>
            <a:pPr defTabSz="1375467"/>
            <a:r>
              <a:rPr lang="en-US" sz="1300" dirty="0">
                <a:solidFill>
                  <a:srgbClr val="FFFFFF"/>
                </a:solidFill>
                <a:latin typeface="Roboto Medium"/>
              </a:rPr>
              <a:t>Preprocess the training, validation and testing images to resemble the input of the pre-trained model</a:t>
            </a:r>
          </a:p>
          <a:p>
            <a:pPr defTabSz="1375467"/>
            <a:endParaRPr lang="en-US" sz="1300" dirty="0">
              <a:solidFill>
                <a:srgbClr val="FFFFFF"/>
              </a:solidFill>
              <a:latin typeface="Roboto Medium"/>
            </a:endParaRPr>
          </a:p>
          <a:p>
            <a:pPr defTabSz="1375467"/>
            <a:r>
              <a:rPr lang="en-US" sz="1300" dirty="0">
                <a:solidFill>
                  <a:srgbClr val="FFFFFF"/>
                </a:solidFill>
                <a:latin typeface="Roboto Medium"/>
              </a:rPr>
              <a:t>Perform needed data augmentation</a:t>
            </a:r>
          </a:p>
        </p:txBody>
      </p:sp>
      <p:sp>
        <p:nvSpPr>
          <p:cNvPr id="51" name="Rectangle: Rounded Corners 50">
            <a:extLst>
              <a:ext uri="{FF2B5EF4-FFF2-40B4-BE49-F238E27FC236}">
                <a16:creationId xmlns:a16="http://schemas.microsoft.com/office/drawing/2014/main" id="{5D6DBB35-6757-40E2-8AE9-1677CAB7B983}"/>
              </a:ext>
            </a:extLst>
          </p:cNvPr>
          <p:cNvSpPr/>
          <p:nvPr/>
        </p:nvSpPr>
        <p:spPr bwMode="auto">
          <a:xfrm>
            <a:off x="3222833" y="1375577"/>
            <a:ext cx="2386709" cy="344682"/>
          </a:xfrm>
          <a:prstGeom prst="roundRect">
            <a:avLst/>
          </a:prstGeom>
          <a:ln w="38100">
            <a:solidFill>
              <a:srgbClr val="15AA96"/>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solidFill>
                  <a:schemeClr val="tx1"/>
                </a:solidFill>
                <a:latin typeface="Roboto Medium"/>
              </a:rPr>
              <a:t>Preprocess Images</a:t>
            </a:r>
            <a:endParaRPr lang="en-IN" dirty="0">
              <a:solidFill>
                <a:schemeClr val="tx1"/>
              </a:solidFill>
            </a:endParaRPr>
          </a:p>
        </p:txBody>
      </p:sp>
      <p:grpSp>
        <p:nvGrpSpPr>
          <p:cNvPr id="10" name="Group 130"/>
          <p:cNvGrpSpPr/>
          <p:nvPr/>
        </p:nvGrpSpPr>
        <p:grpSpPr>
          <a:xfrm>
            <a:off x="6315781" y="2533832"/>
            <a:ext cx="2386709" cy="2086622"/>
            <a:chOff x="4649282" y="1845945"/>
            <a:chExt cx="1561966" cy="1365576"/>
          </a:xfrm>
        </p:grpSpPr>
        <p:sp>
          <p:nvSpPr>
            <p:cNvPr id="123" name="Rounded Rectangle 122"/>
            <p:cNvSpPr/>
            <p:nvPr/>
          </p:nvSpPr>
          <p:spPr bwMode="auto">
            <a:xfrm>
              <a:off x="4649282" y="1916516"/>
              <a:ext cx="1561966" cy="1295005"/>
            </a:xfrm>
            <a:prstGeom prst="roundRect">
              <a:avLst>
                <a:gd name="adj" fmla="val 8404"/>
              </a:avLst>
            </a:prstGeom>
            <a:solidFill>
              <a:schemeClr val="accent3">
                <a:lumMod val="50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grpSp>
          <p:nvGrpSpPr>
            <p:cNvPr id="11" name="Group 126"/>
            <p:cNvGrpSpPr/>
            <p:nvPr/>
          </p:nvGrpSpPr>
          <p:grpSpPr>
            <a:xfrm>
              <a:off x="4649282" y="1845945"/>
              <a:ext cx="1561966" cy="1295005"/>
              <a:chOff x="4649282" y="1845945"/>
              <a:chExt cx="1561966" cy="1295005"/>
            </a:xfrm>
          </p:grpSpPr>
          <p:sp>
            <p:nvSpPr>
              <p:cNvPr id="96" name="Rounded Rectangle 95"/>
              <p:cNvSpPr/>
              <p:nvPr/>
            </p:nvSpPr>
            <p:spPr bwMode="auto">
              <a:xfrm>
                <a:off x="4649282" y="1845945"/>
                <a:ext cx="1561966" cy="1295005"/>
              </a:xfrm>
              <a:prstGeom prst="roundRect">
                <a:avLst>
                  <a:gd name="adj" fmla="val 8404"/>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grpSp>
            <p:nvGrpSpPr>
              <p:cNvPr id="12" name="Group 118"/>
              <p:cNvGrpSpPr/>
              <p:nvPr/>
            </p:nvGrpSpPr>
            <p:grpSpPr>
              <a:xfrm>
                <a:off x="4649282" y="2192570"/>
                <a:ext cx="428316" cy="601755"/>
                <a:chOff x="4649282" y="2163995"/>
                <a:chExt cx="428316" cy="601755"/>
              </a:xfrm>
            </p:grpSpPr>
            <p:sp>
              <p:nvSpPr>
                <p:cNvPr id="97" name="Round Same Side Corner Rectangle 96"/>
                <p:cNvSpPr/>
                <p:nvPr/>
              </p:nvSpPr>
              <p:spPr bwMode="auto">
                <a:xfrm rot="5400000">
                  <a:off x="4562562" y="2250715"/>
                  <a:ext cx="601755" cy="428316"/>
                </a:xfrm>
                <a:prstGeom prst="round2SameRect">
                  <a:avLst/>
                </a:prstGeom>
                <a:solidFill>
                  <a:schemeClr val="accent3">
                    <a:lumMod val="7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dirty="0">
                    <a:solidFill>
                      <a:srgbClr val="262626"/>
                    </a:solidFill>
                    <a:latin typeface="Roboto Condensed"/>
                  </a:endParaRPr>
                </a:p>
              </p:txBody>
            </p:sp>
            <p:sp>
              <p:nvSpPr>
                <p:cNvPr id="100" name="TextBox 99"/>
                <p:cNvSpPr txBox="1"/>
                <p:nvPr/>
              </p:nvSpPr>
              <p:spPr>
                <a:xfrm>
                  <a:off x="4725093" y="2310960"/>
                  <a:ext cx="286136" cy="307825"/>
                </a:xfrm>
                <a:prstGeom prst="rect">
                  <a:avLst/>
                </a:prstGeom>
                <a:noFill/>
              </p:spPr>
              <p:txBody>
                <a:bodyPr wrap="none" lIns="0" tIns="0" rIns="0" bIns="0" rtlCol="0" anchor="ctr">
                  <a:spAutoFit/>
                </a:bodyPr>
                <a:lstStyle/>
                <a:p>
                  <a:pPr algn="ctr" defTabSz="1219170">
                    <a:spcBef>
                      <a:spcPct val="20000"/>
                    </a:spcBef>
                    <a:defRPr/>
                  </a:pPr>
                  <a:r>
                    <a:rPr lang="en-US" sz="2667" b="1" dirty="0">
                      <a:solidFill>
                        <a:srgbClr val="9BB955"/>
                      </a:solidFill>
                      <a:latin typeface="Roboto Condensed"/>
                    </a:rPr>
                    <a:t>03</a:t>
                  </a:r>
                  <a:endParaRPr lang="en-US" sz="2667" dirty="0">
                    <a:solidFill>
                      <a:srgbClr val="9BB955"/>
                    </a:solidFill>
                    <a:latin typeface="Roboto Condensed"/>
                  </a:endParaRPr>
                </a:p>
              </p:txBody>
            </p:sp>
          </p:grpSp>
        </p:grpSp>
      </p:grpSp>
      <p:sp>
        <p:nvSpPr>
          <p:cNvPr id="95" name="Oval 94"/>
          <p:cNvSpPr/>
          <p:nvPr/>
        </p:nvSpPr>
        <p:spPr>
          <a:xfrm>
            <a:off x="7034559" y="5603480"/>
            <a:ext cx="993938" cy="993928"/>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133" b="1" dirty="0">
              <a:solidFill>
                <a:srgbClr val="237DB9"/>
              </a:solidFill>
              <a:latin typeface="Roboto Condensed"/>
            </a:endParaRPr>
          </a:p>
        </p:txBody>
      </p:sp>
      <p:sp>
        <p:nvSpPr>
          <p:cNvPr id="98" name="Freeform 38"/>
          <p:cNvSpPr>
            <a:spLocks noEditPoints="1"/>
          </p:cNvSpPr>
          <p:nvPr/>
        </p:nvSpPr>
        <p:spPr bwMode="auto">
          <a:xfrm rot="16200000">
            <a:off x="7213636" y="5782552"/>
            <a:ext cx="635783" cy="6357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Roboto Condensed"/>
            </a:endParaRPr>
          </a:p>
        </p:txBody>
      </p:sp>
      <p:sp>
        <p:nvSpPr>
          <p:cNvPr id="99" name="Rectangle 98"/>
          <p:cNvSpPr/>
          <p:nvPr/>
        </p:nvSpPr>
        <p:spPr bwMode="auto">
          <a:xfrm>
            <a:off x="7480129" y="4512622"/>
            <a:ext cx="116435" cy="1102501"/>
          </a:xfrm>
          <a:prstGeom prst="rect">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sp>
        <p:nvSpPr>
          <p:cNvPr id="101" name="TextBox 100"/>
          <p:cNvSpPr txBox="1"/>
          <p:nvPr/>
        </p:nvSpPr>
        <p:spPr>
          <a:xfrm>
            <a:off x="6928590" y="2630731"/>
            <a:ext cx="1890110" cy="1892826"/>
          </a:xfrm>
          <a:prstGeom prst="rect">
            <a:avLst/>
          </a:prstGeom>
          <a:noFill/>
        </p:spPr>
        <p:txBody>
          <a:bodyPr wrap="square" rtlCol="0" anchor="ctr">
            <a:spAutoFit/>
          </a:bodyPr>
          <a:lstStyle/>
          <a:p>
            <a:pPr defTabSz="1375467"/>
            <a:r>
              <a:rPr lang="en-US" sz="1300" dirty="0">
                <a:solidFill>
                  <a:srgbClr val="FFFFFF"/>
                </a:solidFill>
                <a:latin typeface="Roboto Medium"/>
              </a:rPr>
              <a:t>Identify the number of layers that needs to be retrained</a:t>
            </a:r>
          </a:p>
          <a:p>
            <a:pPr defTabSz="1375467"/>
            <a:endParaRPr lang="en-US" sz="1300" dirty="0">
              <a:solidFill>
                <a:srgbClr val="FFFFFF"/>
              </a:solidFill>
              <a:latin typeface="Roboto Medium"/>
            </a:endParaRPr>
          </a:p>
          <a:p>
            <a:pPr defTabSz="1375467"/>
            <a:r>
              <a:rPr lang="en-US" sz="1300" dirty="0">
                <a:solidFill>
                  <a:srgbClr val="FFFFFF"/>
                </a:solidFill>
                <a:latin typeface="Roboto Medium"/>
              </a:rPr>
              <a:t>The closer the images are to the original images, the lesser the number of layers that need to be retrained</a:t>
            </a:r>
            <a:endParaRPr lang="en-US" sz="1300" dirty="0">
              <a:solidFill>
                <a:srgbClr val="FFFFFF"/>
              </a:solidFill>
              <a:latin typeface="Roboto Condensed"/>
            </a:endParaRPr>
          </a:p>
        </p:txBody>
      </p:sp>
      <p:sp>
        <p:nvSpPr>
          <p:cNvPr id="52" name="Rectangle: Rounded Corners 51">
            <a:extLst>
              <a:ext uri="{FF2B5EF4-FFF2-40B4-BE49-F238E27FC236}">
                <a16:creationId xmlns:a16="http://schemas.microsoft.com/office/drawing/2014/main" id="{A5CC5870-D102-4AE8-B1F7-BE2B3E3190B6}"/>
              </a:ext>
            </a:extLst>
          </p:cNvPr>
          <p:cNvSpPr/>
          <p:nvPr/>
        </p:nvSpPr>
        <p:spPr bwMode="auto">
          <a:xfrm>
            <a:off x="6315780" y="2081316"/>
            <a:ext cx="2386709" cy="344682"/>
          </a:xfrm>
          <a:prstGeom prst="roundRect">
            <a:avLst/>
          </a:prstGeom>
          <a:ln w="38100">
            <a:solidFill>
              <a:srgbClr val="9BB955"/>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solidFill>
                  <a:schemeClr val="tx1"/>
                </a:solidFill>
                <a:latin typeface="Roboto Medium"/>
              </a:rPr>
              <a:t>Retrain final layers</a:t>
            </a:r>
            <a:endParaRPr lang="en-IN" dirty="0">
              <a:solidFill>
                <a:schemeClr val="tx1"/>
              </a:solidFill>
            </a:endParaRPr>
          </a:p>
        </p:txBody>
      </p:sp>
      <p:grpSp>
        <p:nvGrpSpPr>
          <p:cNvPr id="13" name="Group 131"/>
          <p:cNvGrpSpPr/>
          <p:nvPr/>
        </p:nvGrpSpPr>
        <p:grpSpPr>
          <a:xfrm>
            <a:off x="9433367" y="1838134"/>
            <a:ext cx="2386709" cy="2086622"/>
            <a:chOff x="6510405" y="1390650"/>
            <a:chExt cx="1561966" cy="1365576"/>
          </a:xfrm>
        </p:grpSpPr>
        <p:sp>
          <p:nvSpPr>
            <p:cNvPr id="124" name="Rounded Rectangle 123"/>
            <p:cNvSpPr/>
            <p:nvPr/>
          </p:nvSpPr>
          <p:spPr bwMode="auto">
            <a:xfrm>
              <a:off x="6510405" y="1461221"/>
              <a:ext cx="1561966" cy="1295005"/>
            </a:xfrm>
            <a:prstGeom prst="roundRect">
              <a:avLst>
                <a:gd name="adj" fmla="val 8404"/>
              </a:avLst>
            </a:prstGeom>
            <a:solidFill>
              <a:schemeClr val="accent4">
                <a:lumMod val="75000"/>
              </a:schemeClr>
            </a:solidFill>
            <a:ln w="9525">
              <a:noFill/>
              <a:round/>
              <a:headEnd/>
              <a:tailEnd/>
            </a:ln>
          </p:spPr>
          <p:txBody>
            <a:bodyPr vert="horz" wrap="square" lIns="121920" tIns="60960" rIns="121920" bIns="60960" numCol="1" rtlCol="0" anchor="ctr" anchorCtr="0" compatLnSpc="1">
              <a:prstTxWarp prst="textNoShape">
                <a:avLst/>
              </a:prstTxWarp>
            </a:bodyPr>
            <a:lstStyle/>
            <a:p>
              <a:pPr algn="ctr" defTabSz="1375467"/>
              <a:endParaRPr lang="en-US" sz="2667">
                <a:solidFill>
                  <a:srgbClr val="262626"/>
                </a:solidFill>
                <a:latin typeface="Roboto Condensed"/>
              </a:endParaRPr>
            </a:p>
          </p:txBody>
        </p:sp>
        <p:grpSp>
          <p:nvGrpSpPr>
            <p:cNvPr id="14" name="Group 127"/>
            <p:cNvGrpSpPr/>
            <p:nvPr/>
          </p:nvGrpSpPr>
          <p:grpSpPr>
            <a:xfrm>
              <a:off x="6510405" y="1390650"/>
              <a:ext cx="1561966" cy="1295005"/>
              <a:chOff x="6510405" y="1390650"/>
              <a:chExt cx="1561966" cy="1295005"/>
            </a:xfrm>
          </p:grpSpPr>
          <p:sp>
            <p:nvSpPr>
              <p:cNvPr id="105" name="Rounded Rectangle 104"/>
              <p:cNvSpPr/>
              <p:nvPr/>
            </p:nvSpPr>
            <p:spPr bwMode="auto">
              <a:xfrm>
                <a:off x="6510405" y="1390650"/>
                <a:ext cx="1561966" cy="1295005"/>
              </a:xfrm>
              <a:prstGeom prst="roundRect">
                <a:avLst>
                  <a:gd name="adj" fmla="val 8404"/>
                </a:avLst>
              </a:prstGeom>
              <a:solidFill>
                <a:schemeClr val="accent4"/>
              </a:solidFill>
              <a:ln w="9525">
                <a:noFill/>
                <a:round/>
                <a:headEnd/>
                <a:tailEnd/>
              </a:ln>
            </p:spPr>
            <p:txBody>
              <a:bodyPr vert="horz" wrap="square" lIns="121920" tIns="60960" rIns="121920" bIns="60960" numCol="1" rtlCol="0" anchor="ctr" anchorCtr="0" compatLnSpc="1">
                <a:prstTxWarp prst="textNoShape">
                  <a:avLst/>
                </a:prstTxWarp>
              </a:bodyPr>
              <a:lstStyle/>
              <a:p>
                <a:pPr algn="ctr" defTabSz="1375467"/>
                <a:endParaRPr lang="en-US" sz="2667">
                  <a:solidFill>
                    <a:srgbClr val="262626"/>
                  </a:solidFill>
                  <a:latin typeface="Roboto Condensed"/>
                </a:endParaRPr>
              </a:p>
            </p:txBody>
          </p:sp>
          <p:grpSp>
            <p:nvGrpSpPr>
              <p:cNvPr id="15" name="Group 119"/>
              <p:cNvGrpSpPr/>
              <p:nvPr/>
            </p:nvGrpSpPr>
            <p:grpSpPr>
              <a:xfrm>
                <a:off x="6510405" y="1737275"/>
                <a:ext cx="428316" cy="601755"/>
                <a:chOff x="6510405" y="1708700"/>
                <a:chExt cx="428316" cy="601755"/>
              </a:xfrm>
            </p:grpSpPr>
            <p:sp>
              <p:nvSpPr>
                <p:cNvPr id="106" name="Round Same Side Corner Rectangle 105"/>
                <p:cNvSpPr/>
                <p:nvPr/>
              </p:nvSpPr>
              <p:spPr bwMode="auto">
                <a:xfrm rot="5400000">
                  <a:off x="6423685" y="1795420"/>
                  <a:ext cx="601755" cy="428316"/>
                </a:xfrm>
                <a:prstGeom prst="round2SameRect">
                  <a:avLst/>
                </a:prstGeom>
                <a:solidFill>
                  <a:schemeClr val="accent4">
                    <a:lumMod val="75000"/>
                  </a:schemeClr>
                </a:solidFill>
                <a:ln w="9525">
                  <a:noFill/>
                  <a:round/>
                  <a:headEnd/>
                  <a:tailEnd/>
                </a:ln>
              </p:spPr>
              <p:txBody>
                <a:bodyPr vert="horz" wrap="square" lIns="121920" tIns="60960" rIns="121920" bIns="60960" numCol="1" rtlCol="0" anchor="ctr" anchorCtr="0" compatLnSpc="1">
                  <a:prstTxWarp prst="textNoShape">
                    <a:avLst/>
                  </a:prstTxWarp>
                </a:bodyPr>
                <a:lstStyle/>
                <a:p>
                  <a:pPr algn="ctr" defTabSz="1375467"/>
                  <a:endParaRPr lang="en-US" sz="2667" dirty="0">
                    <a:solidFill>
                      <a:srgbClr val="262626"/>
                    </a:solidFill>
                    <a:latin typeface="Roboto Condensed"/>
                  </a:endParaRPr>
                </a:p>
              </p:txBody>
            </p:sp>
            <p:sp>
              <p:nvSpPr>
                <p:cNvPr id="107" name="TextBox 106"/>
                <p:cNvSpPr txBox="1"/>
                <p:nvPr/>
              </p:nvSpPr>
              <p:spPr>
                <a:xfrm>
                  <a:off x="6604444" y="1875275"/>
                  <a:ext cx="249680" cy="268605"/>
                </a:xfrm>
                <a:prstGeom prst="rect">
                  <a:avLst/>
                </a:prstGeom>
                <a:noFill/>
              </p:spPr>
              <p:txBody>
                <a:bodyPr wrap="none" lIns="0" tIns="0" rIns="0" bIns="0" rtlCol="0" anchor="ctr">
                  <a:spAutoFit/>
                </a:bodyPr>
                <a:lstStyle/>
                <a:p>
                  <a:pPr algn="ctr" defTabSz="1219170">
                    <a:spcBef>
                      <a:spcPct val="20000"/>
                    </a:spcBef>
                    <a:defRPr/>
                  </a:pPr>
                  <a:r>
                    <a:rPr lang="en-US" sz="2667" b="1" dirty="0">
                      <a:solidFill>
                        <a:srgbClr val="F19B14"/>
                      </a:solidFill>
                      <a:latin typeface="Roboto Condensed"/>
                    </a:rPr>
                    <a:t>04</a:t>
                  </a:r>
                  <a:endParaRPr lang="en-US" sz="2667" dirty="0">
                    <a:solidFill>
                      <a:srgbClr val="F19B14"/>
                    </a:solidFill>
                    <a:latin typeface="Roboto Condensed"/>
                  </a:endParaRPr>
                </a:p>
              </p:txBody>
            </p:sp>
          </p:grpSp>
        </p:grpSp>
      </p:grpSp>
      <p:sp>
        <p:nvSpPr>
          <p:cNvPr id="102" name="Oval 101"/>
          <p:cNvSpPr/>
          <p:nvPr/>
        </p:nvSpPr>
        <p:spPr>
          <a:xfrm>
            <a:off x="10122833" y="5603480"/>
            <a:ext cx="993937" cy="993928"/>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133" b="1" dirty="0">
              <a:solidFill>
                <a:srgbClr val="237DB9"/>
              </a:solidFill>
              <a:latin typeface="Roboto Condensed"/>
            </a:endParaRPr>
          </a:p>
        </p:txBody>
      </p:sp>
      <p:sp>
        <p:nvSpPr>
          <p:cNvPr id="103" name="Freeform 38"/>
          <p:cNvSpPr>
            <a:spLocks noEditPoints="1"/>
          </p:cNvSpPr>
          <p:nvPr/>
        </p:nvSpPr>
        <p:spPr bwMode="auto">
          <a:xfrm rot="16200000">
            <a:off x="10301910" y="5782552"/>
            <a:ext cx="635783" cy="635783"/>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Roboto Condensed"/>
            </a:endParaRPr>
          </a:p>
        </p:txBody>
      </p:sp>
      <p:sp>
        <p:nvSpPr>
          <p:cNvPr id="104" name="Rectangle 103"/>
          <p:cNvSpPr/>
          <p:nvPr/>
        </p:nvSpPr>
        <p:spPr bwMode="auto">
          <a:xfrm>
            <a:off x="10568404" y="3802369"/>
            <a:ext cx="116435" cy="1812754"/>
          </a:xfrm>
          <a:prstGeom prst="rect">
            <a:avLst/>
          </a:pr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endParaRPr lang="en-US" sz="2667">
              <a:solidFill>
                <a:srgbClr val="262626"/>
              </a:solidFill>
              <a:latin typeface="Roboto Condensed"/>
            </a:endParaRPr>
          </a:p>
        </p:txBody>
      </p:sp>
      <p:sp>
        <p:nvSpPr>
          <p:cNvPr id="108" name="TextBox 107"/>
          <p:cNvSpPr txBox="1"/>
          <p:nvPr/>
        </p:nvSpPr>
        <p:spPr>
          <a:xfrm>
            <a:off x="10061625" y="2235116"/>
            <a:ext cx="1890110" cy="1292662"/>
          </a:xfrm>
          <a:prstGeom prst="rect">
            <a:avLst/>
          </a:prstGeom>
          <a:noFill/>
        </p:spPr>
        <p:txBody>
          <a:bodyPr wrap="square" rtlCol="0" anchor="ctr">
            <a:spAutoFit/>
          </a:bodyPr>
          <a:lstStyle/>
          <a:p>
            <a:pPr defTabSz="1375467"/>
            <a:r>
              <a:rPr lang="en-US" sz="1300" dirty="0">
                <a:solidFill>
                  <a:srgbClr val="FFFFFF"/>
                </a:solidFill>
                <a:latin typeface="Roboto Medium"/>
              </a:rPr>
              <a:t>Use the trained model to make the predictions</a:t>
            </a:r>
          </a:p>
          <a:p>
            <a:pPr defTabSz="1375467"/>
            <a:endParaRPr lang="en-US" sz="1300" dirty="0">
              <a:solidFill>
                <a:srgbClr val="FFFFFF"/>
              </a:solidFill>
              <a:latin typeface="Roboto Medium"/>
            </a:endParaRPr>
          </a:p>
          <a:p>
            <a:pPr defTabSz="1375467"/>
            <a:r>
              <a:rPr lang="en-US" sz="1300" dirty="0">
                <a:solidFill>
                  <a:srgbClr val="FFFFFF"/>
                </a:solidFill>
                <a:latin typeface="Roboto Medium"/>
              </a:rPr>
              <a:t>Create the output in the desired format</a:t>
            </a:r>
          </a:p>
        </p:txBody>
      </p:sp>
      <p:sp>
        <p:nvSpPr>
          <p:cNvPr id="53" name="Rectangle: Rounded Corners 52">
            <a:extLst>
              <a:ext uri="{FF2B5EF4-FFF2-40B4-BE49-F238E27FC236}">
                <a16:creationId xmlns:a16="http://schemas.microsoft.com/office/drawing/2014/main" id="{BDF1F1A1-5236-488F-8CE0-B88AA0EDB9F8}"/>
              </a:ext>
            </a:extLst>
          </p:cNvPr>
          <p:cNvSpPr/>
          <p:nvPr/>
        </p:nvSpPr>
        <p:spPr bwMode="auto">
          <a:xfrm>
            <a:off x="9438360" y="1375576"/>
            <a:ext cx="2386709" cy="344682"/>
          </a:xfrm>
          <a:prstGeom prst="roundRect">
            <a:avLst/>
          </a:prstGeom>
          <a:ln w="38100">
            <a:solidFill>
              <a:srgbClr val="F19B14"/>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b="1" dirty="0">
                <a:solidFill>
                  <a:schemeClr val="tx1"/>
                </a:solidFill>
                <a:latin typeface="Roboto Medium"/>
              </a:rPr>
              <a:t>Inference</a:t>
            </a:r>
            <a:endParaRPr lang="en-IN" dirty="0">
              <a:solidFill>
                <a:schemeClr val="tx1"/>
              </a:solidFill>
            </a:endParaRPr>
          </a:p>
        </p:txBody>
      </p:sp>
      <p:sp>
        <p:nvSpPr>
          <p:cNvPr id="64" name="Title 1">
            <a:extLst>
              <a:ext uri="{FF2B5EF4-FFF2-40B4-BE49-F238E27FC236}">
                <a16:creationId xmlns:a16="http://schemas.microsoft.com/office/drawing/2014/main" id="{F1DF3018-4607-4264-BCF9-EB4FD089EADE}"/>
              </a:ext>
            </a:extLst>
          </p:cNvPr>
          <p:cNvSpPr txBox="1">
            <a:spLocks/>
          </p:cNvSpPr>
          <p:nvPr/>
        </p:nvSpPr>
        <p:spPr>
          <a:xfrm>
            <a:off x="838200" y="365125"/>
            <a:ext cx="10515600" cy="7737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Modelling Pipeline for Transfer Learning</a:t>
            </a:r>
          </a:p>
        </p:txBody>
      </p:sp>
    </p:spTree>
  </p:cSld>
  <p:clrMapOvr>
    <a:masterClrMapping/>
  </p:clrMapOvr>
  <p:transition advTm="5000">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3.xml><?xml version="1.0" encoding="utf-8"?>
<a:theme xmlns:a="http://schemas.openxmlformats.org/drawingml/2006/main" name="2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794</Words>
  <Application>Microsoft Office PowerPoint</Application>
  <PresentationFormat>Widescreen</PresentationFormat>
  <Paragraphs>74</Paragraphs>
  <Slides>12</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vt:i4>
      </vt:variant>
    </vt:vector>
  </HeadingPairs>
  <TitlesOfParts>
    <vt:vector size="23" baseType="lpstr">
      <vt:lpstr>Arial</vt:lpstr>
      <vt:lpstr>Calibri</vt:lpstr>
      <vt:lpstr>Calibri (Body)</vt:lpstr>
      <vt:lpstr>Calibri Light</vt:lpstr>
      <vt:lpstr>Courier New</vt:lpstr>
      <vt:lpstr>FontAwesome</vt:lpstr>
      <vt:lpstr>Roboto Condensed</vt:lpstr>
      <vt:lpstr>Roboto Medium</vt:lpstr>
      <vt:lpstr>Office Theme</vt:lpstr>
      <vt:lpstr>1_Custom Design</vt:lpstr>
      <vt:lpstr>2_Custom Design</vt:lpstr>
      <vt:lpstr>Computer Vision</vt:lpstr>
      <vt:lpstr>Introduction to Computer Vision</vt:lpstr>
      <vt:lpstr>Introduction to CNN</vt:lpstr>
      <vt:lpstr>What is a filter/kernel?</vt:lpstr>
      <vt:lpstr>Important layers in a CNN model architecture</vt:lpstr>
      <vt:lpstr>Transfer Learning</vt:lpstr>
      <vt:lpstr>What is Transfer Learning? And why is it useful?</vt:lpstr>
      <vt:lpstr>How does Transfer Learning work?</vt:lpstr>
      <vt:lpstr>PowerPoint Presentation</vt:lpstr>
      <vt:lpstr>Appendix</vt:lpstr>
      <vt:lpstr>What is the output of a convolution operation?</vt:lpstr>
      <vt:lpstr>Transfer Learning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Harigovind Sasidharan Menon</dc:creator>
  <cp:lastModifiedBy>Harigovind Sasidharan Menon</cp:lastModifiedBy>
  <cp:revision>5</cp:revision>
  <dcterms:created xsi:type="dcterms:W3CDTF">2020-04-23T20:54:24Z</dcterms:created>
  <dcterms:modified xsi:type="dcterms:W3CDTF">2020-04-24T08:42:35Z</dcterms:modified>
</cp:coreProperties>
</file>